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1" r:id="rId4"/>
    <p:sldMasterId id="214748369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13716000" cx="24384000"/>
  <p:notesSz cx="6858000" cy="9144000"/>
  <p:embeddedFontLst>
    <p:embeddedFont>
      <p:font typeface="IBM Plex Sans"/>
      <p:regular r:id="rId19"/>
      <p:bold r:id="rId20"/>
      <p:italic r:id="rId21"/>
      <p:boldItalic r:id="rId22"/>
    </p:embeddedFont>
    <p:embeddedFont>
      <p:font typeface="IBM Plex Sans Ligh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  <p:embeddedFont>
      <p:font typeface="IBM Plex Mon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9" roundtripDataSignature="AMtx7mjr6Q3+HC7YvPPjVeRAabb+Ie6+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BMPlexSans-bold.fntdata"/><Relationship Id="rId22" Type="http://schemas.openxmlformats.org/officeDocument/2006/relationships/font" Target="fonts/IBMPlexSans-boldItalic.fntdata"/><Relationship Id="rId21" Type="http://schemas.openxmlformats.org/officeDocument/2006/relationships/font" Target="fonts/IBMPlexSans-italic.fntdata"/><Relationship Id="rId24" Type="http://schemas.openxmlformats.org/officeDocument/2006/relationships/font" Target="fonts/IBMPlexSansLight-bold.fntdata"/><Relationship Id="rId23" Type="http://schemas.openxmlformats.org/officeDocument/2006/relationships/font" Target="fonts/IBMPlexSansLight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font" Target="fonts/IBMPlexSansLight-boldItalic.fntdata"/><Relationship Id="rId25" Type="http://schemas.openxmlformats.org/officeDocument/2006/relationships/font" Target="fonts/IBMPlexSansLigh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-bold.fntdata"/><Relationship Id="rId13" Type="http://schemas.openxmlformats.org/officeDocument/2006/relationships/slide" Target="slides/slide7.xml"/><Relationship Id="rId35" Type="http://schemas.openxmlformats.org/officeDocument/2006/relationships/font" Target="fonts/IBMPlexMono-regular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Italic.fntdata"/><Relationship Id="rId15" Type="http://schemas.openxmlformats.org/officeDocument/2006/relationships/slide" Target="slides/slide9.xml"/><Relationship Id="rId37" Type="http://schemas.openxmlformats.org/officeDocument/2006/relationships/font" Target="fonts/IBMPlexMono-italic.fntdata"/><Relationship Id="rId14" Type="http://schemas.openxmlformats.org/officeDocument/2006/relationships/slide" Target="slides/slide8.xml"/><Relationship Id="rId36" Type="http://schemas.openxmlformats.org/officeDocument/2006/relationships/font" Target="fonts/IBMPlexMono-bold.fntdata"/><Relationship Id="rId17" Type="http://schemas.openxmlformats.org/officeDocument/2006/relationships/slide" Target="slides/slide11.xml"/><Relationship Id="rId39" Type="http://customschemas.google.com/relationships/presentationmetadata" Target="metadata"/><Relationship Id="rId16" Type="http://schemas.openxmlformats.org/officeDocument/2006/relationships/slide" Target="slides/slide10.xml"/><Relationship Id="rId38" Type="http://schemas.openxmlformats.org/officeDocument/2006/relationships/font" Target="fonts/IBMPlexMono-boldItalic.fntdata"/><Relationship Id="rId19" Type="http://schemas.openxmlformats.org/officeDocument/2006/relationships/font" Target="fonts/IBMPlexSans-regular.fntdata"/><Relationship Id="rId18" Type="http://schemas.openxmlformats.org/officeDocument/2006/relationships/slide" Target="slides/slide12.xml"/></Relationships>
</file>

<file path=ppt/media/image1.jpg>
</file>

<file path=ppt/media/image11.jp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3.png>
</file>

<file path=ppt/media/image34.png>
</file>

<file path=ppt/media/image35.jpg>
</file>

<file path=ppt/media/image36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3" name="Google Shape;58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9" name="Google Shape;699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Expecting more badges in Q1 – (3 from IBM; 3 from Rocket)</a:t>
            </a:r>
            <a:endParaRPr b="1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7" name="Google Shape;707;p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0" i="0" lang="en-US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Node 18 (hygiene)</a:t>
            </a:r>
            <a:endParaRPr/>
          </a:p>
          <a:p>
            <a:pPr indent="-228600" lvl="0" marL="45720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0" i="0" lang="en-US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Security hardening (Doc, presentation, ...)</a:t>
            </a:r>
            <a:endParaRPr/>
          </a:p>
          <a:p>
            <a:pPr indent="-228600" lvl="0" marL="45720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0" i="0" lang="en-US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Federated Identity</a:t>
            </a:r>
            <a:endParaRPr/>
          </a:p>
          <a:p>
            <a:pPr indent="-228600" lvl="0" marL="45720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0" i="0" lang="en-US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Chat</a:t>
            </a:r>
            <a:endParaRPr/>
          </a:p>
          <a:p>
            <a:pPr indent="-228600" lvl="0" marL="45720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0" i="0" lang="en-US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Move off Zuul to Spring Gateway</a:t>
            </a:r>
            <a:endParaRPr/>
          </a:p>
          <a:p>
            <a:pPr indent="-228600" lvl="0" marL="45720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0" i="0" lang="en-US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App Store</a:t>
            </a:r>
            <a:endParaRPr/>
          </a:p>
          <a:p>
            <a:pPr indent="-228600" lvl="0" marL="45720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0" i="0" lang="en-US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  <a:t>What to do with Zebra</a:t>
            </a:r>
            <a:endParaRPr/>
          </a:p>
          <a:p>
            <a: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8" name="Google Shape;718;p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Rose Updated this, what do you think?</a:t>
            </a:r>
            <a:endParaRPr/>
          </a:p>
        </p:txBody>
      </p:sp>
      <p:sp>
        <p:nvSpPr>
          <p:cNvPr id="590" name="Google Shape;590;p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Changing metric to be Q-over-Q delta for downloads and visits</a:t>
            </a:r>
            <a:endParaRPr/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Analytics page is still busted – please fix</a:t>
            </a:r>
            <a:endParaRPr/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Now: 79351</a:t>
            </a:r>
            <a:endParaRPr/>
          </a:p>
        </p:txBody>
      </p:sp>
      <p:sp>
        <p:nvSpPr>
          <p:cNvPr id="603" name="Google Shape;603;p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3" name="Google Shape;643;p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Roadmaps:  Yay    …but wait.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      Although can find here: https://raw.githubusercontent.com/zowe/zowe.github.io/master/assets/roadmap/Zowe%20Roadmap%20CY22Q4.pdf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      Google searches can be confusing because “Roadmap” term is used by doc team to mean recommended path through doc. Squads use term “plan” for roadmap.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      Most importantly, how do we keep that pretty PDF up-to-date?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Security narrative:  Not done but great progress made by Jakub and friends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Event Mgmt: Yay! Over to you TSC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i18n: Fail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Chat: Tech preview went out in Dec.    No feedback yet – kinda in limbo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New OMP zBox.  No progress!!  Fail!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None/>
            </a:pPr>
            <a:r>
              <a:t/>
            </a:r>
            <a:endParaRPr/>
          </a:p>
          <a:p>
            <a:pPr indent="-2540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US" sz="6000">
                <a:solidFill>
                  <a:schemeClr val="lt1"/>
                </a:solidFill>
              </a:rPr>
              <a:t> </a:t>
            </a:r>
            <a:endParaRPr sz="4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79" name="Google Shape;679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There was so much demand for sessions and attendance at the in-person UK GSE, they added a February virtual event to handle the overflow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9" name="Google Shape;689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Relationship Id="rId3" Type="http://schemas.openxmlformats.org/officeDocument/2006/relationships/image" Target="../media/image4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jpg"/><Relationship Id="rId3" Type="http://schemas.openxmlformats.org/officeDocument/2006/relationships/image" Target="../media/image8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5.jpg"/><Relationship Id="rId3" Type="http://schemas.openxmlformats.org/officeDocument/2006/relationships/image" Target="../media/image8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jpg"/><Relationship Id="rId3" Type="http://schemas.openxmlformats.org/officeDocument/2006/relationships/image" Target="../media/image8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Relationship Id="rId3" Type="http://schemas.openxmlformats.org/officeDocument/2006/relationships/image" Target="../media/image8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jpg"/><Relationship Id="rId3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Relationship Id="rId3" Type="http://schemas.openxmlformats.org/officeDocument/2006/relationships/image" Target="../media/image4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jpg"/><Relationship Id="rId3" Type="http://schemas.openxmlformats.org/officeDocument/2006/relationships/image" Target="../media/image8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jpg"/><Relationship Id="rId3" Type="http://schemas.openxmlformats.org/officeDocument/2006/relationships/image" Target="../media/image8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jpg"/><Relationship Id="rId3" Type="http://schemas.openxmlformats.org/officeDocument/2006/relationships/image" Target="../media/image8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image" Target="../media/image4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rk w Page Number" showMasterSp="0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ct, number, half-image (bleeds)">
  <p:cSld name="fact, number, half-image (bleeds)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585216" y="585216"/>
            <a:ext cx="11021568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66">
                <a:solidFill>
                  <a:srgbClr val="002D9C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65760" y="3023616"/>
            <a:ext cx="11216640" cy="89651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2934"/>
              </a:spcBef>
              <a:spcAft>
                <a:spcPts val="0"/>
              </a:spcAft>
              <a:buSzPts val="23040"/>
              <a:buNone/>
              <a:defRPr b="0" i="0" sz="25600">
                <a:solidFill>
                  <a:srgbClr val="002D9C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03" name="Google Shape;103;p19"/>
          <p:cNvSpPr/>
          <p:nvPr>
            <p:ph idx="2" type="pic"/>
          </p:nvPr>
        </p:nvSpPr>
        <p:spPr>
          <a:xfrm>
            <a:off x="12192000" y="0"/>
            <a:ext cx="12192000" cy="137160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19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9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big 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65765" y="243840"/>
            <a:ext cx="23408458" cy="1174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600">
                <a:solidFill>
                  <a:srgbClr val="002D9C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0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over">
  <p:cSld name="4_cov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floor, day&#10;&#10;Description automatically generated" id="111" name="Google Shape;11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5400" y="0"/>
            <a:ext cx="244348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over">
  <p:cSld name="6_cover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 pattern&#10;&#10;Description automatically generated" id="116" name="Google Shape;11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" y="0"/>
            <a:ext cx="244094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2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over">
  <p:cSld name="5_cov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art&#10;&#10;Description automatically generated" id="121" name="Google Shape;12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6200" y="0"/>
            <a:ext cx="244856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3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560837" y="536448"/>
            <a:ext cx="14833426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4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">
  <p:cSld name="title, 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12777216" y="536448"/>
            <a:ext cx="10997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5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two columns)">
  <p:cSld name="title, text (two columns)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585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37" name="Google Shape;137;p26"/>
          <p:cNvSpPr txBox="1"/>
          <p:nvPr>
            <p:ph idx="2" type="body"/>
          </p:nvPr>
        </p:nvSpPr>
        <p:spPr>
          <a:xfrm>
            <a:off x="12777221" y="3316224"/>
            <a:ext cx="10997002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6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two columns, different text sizes)">
  <p:cSld name="title, text (two columns, different text sizes)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7"/>
          <p:cNvSpPr txBox="1"/>
          <p:nvPr>
            <p:ph idx="1" type="body"/>
          </p:nvPr>
        </p:nvSpPr>
        <p:spPr>
          <a:xfrm>
            <a:off x="560832" y="3243072"/>
            <a:ext cx="11045952" cy="8745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5760"/>
              <a:buNone/>
              <a:defRPr b="0" i="0" sz="640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43" name="Google Shape;143;p27"/>
          <p:cNvSpPr txBox="1"/>
          <p:nvPr>
            <p:ph idx="2" type="body"/>
          </p:nvPr>
        </p:nvSpPr>
        <p:spPr>
          <a:xfrm>
            <a:off x="12777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44" name="Google Shape;144;p27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7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four columns)">
  <p:cSld name="title, text (four columns)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8"/>
          <p:cNvSpPr txBox="1"/>
          <p:nvPr>
            <p:ph idx="1" type="body"/>
          </p:nvPr>
        </p:nvSpPr>
        <p:spPr>
          <a:xfrm>
            <a:off x="585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49" name="Google Shape;149;p28"/>
          <p:cNvSpPr txBox="1"/>
          <p:nvPr>
            <p:ph idx="2" type="body"/>
          </p:nvPr>
        </p:nvSpPr>
        <p:spPr>
          <a:xfrm>
            <a:off x="6681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50" name="Google Shape;150;p28"/>
          <p:cNvSpPr txBox="1"/>
          <p:nvPr>
            <p:ph idx="3" type="body"/>
          </p:nvPr>
        </p:nvSpPr>
        <p:spPr>
          <a:xfrm>
            <a:off x="12777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51" name="Google Shape;151;p28"/>
          <p:cNvSpPr txBox="1"/>
          <p:nvPr>
            <p:ph idx="4" type="body"/>
          </p:nvPr>
        </p:nvSpPr>
        <p:spPr>
          <a:xfrm>
            <a:off x="18873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52" name="Google Shape;152;p28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8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/>
          <p:nvPr>
            <p:ph type="title"/>
          </p:nvPr>
        </p:nvSpPr>
        <p:spPr>
          <a:xfrm>
            <a:off x="890649" y="425179"/>
            <a:ext cx="21050115" cy="11924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None/>
              <a:defRPr b="0" i="0" sz="66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BM Plex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BM Plex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BM Plex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BM Plex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BM Plex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BM Plex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BM Plex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BM Plex Sans"/>
              <a:buNone/>
              <a:defRPr/>
            </a:lvl9pPr>
          </a:lstStyle>
          <a:p/>
        </p:txBody>
      </p:sp>
      <p:sp>
        <p:nvSpPr>
          <p:cNvPr id="13" name="Google Shape;13;p15"/>
          <p:cNvSpPr txBox="1"/>
          <p:nvPr>
            <p:ph idx="1" type="body"/>
          </p:nvPr>
        </p:nvSpPr>
        <p:spPr>
          <a:xfrm>
            <a:off x="846667" y="2515811"/>
            <a:ext cx="22318133" cy="8381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  <a:defRPr sz="48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  <a:defRPr/>
            </a:lvl9pPr>
          </a:lstStyle>
          <a:p/>
        </p:txBody>
      </p:sp>
      <p:sp>
        <p:nvSpPr>
          <p:cNvPr id="14" name="Google Shape;14;p15"/>
          <p:cNvSpPr/>
          <p:nvPr/>
        </p:nvSpPr>
        <p:spPr>
          <a:xfrm>
            <a:off x="0" y="13634435"/>
            <a:ext cx="24384000" cy="134896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121850" lIns="243800" spcFirstLastPara="1" rIns="243800" wrap="square" tIns="121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3733" u="none" cap="none" strike="noStrike">
              <a:solidFill>
                <a:srgbClr val="3664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5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half-image">
  <p:cSld name="title, text, half-image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9"/>
          <p:cNvSpPr txBox="1"/>
          <p:nvPr>
            <p:ph idx="1" type="body"/>
          </p:nvPr>
        </p:nvSpPr>
        <p:spPr>
          <a:xfrm>
            <a:off x="585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57" name="Google Shape;157;p29"/>
          <p:cNvSpPr/>
          <p:nvPr>
            <p:ph idx="2" type="pic"/>
          </p:nvPr>
        </p:nvSpPr>
        <p:spPr>
          <a:xfrm>
            <a:off x="12192000" y="0"/>
            <a:ext cx="12192000" cy="137160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29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9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two narrow columns)">
  <p:cSld name="title, text (two narrow columns)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0"/>
          <p:cNvSpPr txBox="1"/>
          <p:nvPr>
            <p:ph idx="1" type="body"/>
          </p:nvPr>
        </p:nvSpPr>
        <p:spPr>
          <a:xfrm>
            <a:off x="12777216" y="536448"/>
            <a:ext cx="4901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63" name="Google Shape;163;p30"/>
          <p:cNvSpPr txBox="1"/>
          <p:nvPr>
            <p:ph idx="2" type="body"/>
          </p:nvPr>
        </p:nvSpPr>
        <p:spPr>
          <a:xfrm>
            <a:off x="18873216" y="536448"/>
            <a:ext cx="4901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64" name="Google Shape;164;p30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30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split background)">
  <p:cSld name="title, text (split background)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/>
          <p:nvPr/>
        </p:nvSpPr>
        <p:spPr>
          <a:xfrm>
            <a:off x="-12280" y="0"/>
            <a:ext cx="12192000" cy="137160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8" name="Google Shape;168;p31"/>
          <p:cNvSpPr txBox="1"/>
          <p:nvPr>
            <p:ph type="title"/>
          </p:nvPr>
        </p:nvSpPr>
        <p:spPr>
          <a:xfrm>
            <a:off x="560837" y="536448"/>
            <a:ext cx="11045770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1"/>
          <p:cNvSpPr txBox="1"/>
          <p:nvPr>
            <p:ph idx="1" type="body"/>
          </p:nvPr>
        </p:nvSpPr>
        <p:spPr>
          <a:xfrm>
            <a:off x="12777216" y="536448"/>
            <a:ext cx="10997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•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»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70" name="Google Shape;170;p31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1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image">
  <p:cSld name="title, image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32"/>
          <p:cNvSpPr/>
          <p:nvPr>
            <p:ph idx="2" type="pic"/>
          </p:nvPr>
        </p:nvSpPr>
        <p:spPr>
          <a:xfrm>
            <a:off x="12192000" y="0"/>
            <a:ext cx="12192000" cy="137160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2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2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half-blank area">
  <p:cSld name="title, half-blank area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3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33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lank">
  <p:cSld name="title, blank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34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4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ght, text, boxes">
  <p:cSld name="insight, text, boxes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5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35"/>
          <p:cNvSpPr txBox="1"/>
          <p:nvPr>
            <p:ph idx="1" type="body"/>
          </p:nvPr>
        </p:nvSpPr>
        <p:spPr>
          <a:xfrm>
            <a:off x="585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88" name="Google Shape;188;p35"/>
          <p:cNvSpPr txBox="1"/>
          <p:nvPr>
            <p:ph idx="2" type="body"/>
          </p:nvPr>
        </p:nvSpPr>
        <p:spPr>
          <a:xfrm>
            <a:off x="12192000" y="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89" name="Google Shape;189;p35"/>
          <p:cNvSpPr txBox="1"/>
          <p:nvPr>
            <p:ph idx="3" type="body"/>
          </p:nvPr>
        </p:nvSpPr>
        <p:spPr>
          <a:xfrm>
            <a:off x="18288000" y="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90" name="Google Shape;190;p35"/>
          <p:cNvSpPr txBox="1"/>
          <p:nvPr>
            <p:ph idx="4" type="body"/>
          </p:nvPr>
        </p:nvSpPr>
        <p:spPr>
          <a:xfrm>
            <a:off x="12192000" y="6853770"/>
            <a:ext cx="12192000" cy="68622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91" name="Google Shape;191;p35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5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93" name="Google Shape;193;p35"/>
          <p:cNvCxnSpPr/>
          <p:nvPr/>
        </p:nvCxnSpPr>
        <p:spPr>
          <a:xfrm rot="10800000">
            <a:off x="12192000" y="626535"/>
            <a:ext cx="0" cy="11362266"/>
          </a:xfrm>
          <a:prstGeom prst="straightConnector1">
            <a:avLst/>
          </a:prstGeom>
          <a:noFill/>
          <a:ln cap="flat" cmpd="sng" w="9525">
            <a:solidFill>
              <a:srgbClr val="00114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4" name="Google Shape;194;p35"/>
          <p:cNvCxnSpPr/>
          <p:nvPr/>
        </p:nvCxnSpPr>
        <p:spPr>
          <a:xfrm rot="10800000">
            <a:off x="18298982" y="626539"/>
            <a:ext cx="0" cy="5645090"/>
          </a:xfrm>
          <a:prstGeom prst="straightConnector1">
            <a:avLst/>
          </a:prstGeom>
          <a:noFill/>
          <a:ln cap="flat" cmpd="sng" w="9525">
            <a:solidFill>
              <a:srgbClr val="00114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5" name="Google Shape;195;p35"/>
          <p:cNvCxnSpPr/>
          <p:nvPr/>
        </p:nvCxnSpPr>
        <p:spPr>
          <a:xfrm>
            <a:off x="12779635" y="6853768"/>
            <a:ext cx="10972802" cy="0"/>
          </a:xfrm>
          <a:prstGeom prst="straightConnector1">
            <a:avLst/>
          </a:prstGeom>
          <a:noFill/>
          <a:ln cap="flat" cmpd="sng" w="9525">
            <a:solidFill>
              <a:srgbClr val="00114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 (3 med, 2 small)">
  <p:cSld name="boxes (3 med, 2 small)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>
            <p:ph type="title"/>
          </p:nvPr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0300" spcFirstLastPara="1" rIns="228600" wrap="square" tIns="2011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1" type="body"/>
          </p:nvPr>
        </p:nvSpPr>
        <p:spPr>
          <a:xfrm>
            <a:off x="12192000" y="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199" name="Google Shape;199;p36"/>
          <p:cNvSpPr txBox="1"/>
          <p:nvPr>
            <p:ph idx="2" type="body"/>
          </p:nvPr>
        </p:nvSpPr>
        <p:spPr>
          <a:xfrm>
            <a:off x="18288000" y="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00" name="Google Shape;200;p36"/>
          <p:cNvSpPr txBox="1"/>
          <p:nvPr>
            <p:ph idx="3" type="body"/>
          </p:nvPr>
        </p:nvSpPr>
        <p:spPr>
          <a:xfrm>
            <a:off x="0" y="6853770"/>
            <a:ext cx="12192000" cy="68622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01" name="Google Shape;201;p36"/>
          <p:cNvSpPr txBox="1"/>
          <p:nvPr>
            <p:ph idx="4" type="body"/>
          </p:nvPr>
        </p:nvSpPr>
        <p:spPr>
          <a:xfrm>
            <a:off x="12192000" y="6853770"/>
            <a:ext cx="12192000" cy="68622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02" name="Google Shape;202;p36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rgbClr val="00114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6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04" name="Google Shape;204;p36"/>
          <p:cNvCxnSpPr/>
          <p:nvPr/>
        </p:nvCxnSpPr>
        <p:spPr>
          <a:xfrm rot="10800000">
            <a:off x="12192000" y="626535"/>
            <a:ext cx="0" cy="11362266"/>
          </a:xfrm>
          <a:prstGeom prst="straightConnector1">
            <a:avLst/>
          </a:prstGeom>
          <a:noFill/>
          <a:ln cap="flat" cmpd="sng" w="9525">
            <a:solidFill>
              <a:srgbClr val="00114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5" name="Google Shape;205;p36"/>
          <p:cNvCxnSpPr/>
          <p:nvPr/>
        </p:nvCxnSpPr>
        <p:spPr>
          <a:xfrm>
            <a:off x="609603" y="6853768"/>
            <a:ext cx="10972802" cy="0"/>
          </a:xfrm>
          <a:prstGeom prst="straightConnector1">
            <a:avLst/>
          </a:prstGeom>
          <a:noFill/>
          <a:ln cap="flat" cmpd="sng" w="9525">
            <a:solidFill>
              <a:srgbClr val="00114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6" name="Google Shape;206;p36"/>
          <p:cNvCxnSpPr/>
          <p:nvPr/>
        </p:nvCxnSpPr>
        <p:spPr>
          <a:xfrm>
            <a:off x="12779635" y="6853768"/>
            <a:ext cx="10972802" cy="0"/>
          </a:xfrm>
          <a:prstGeom prst="straightConnector1">
            <a:avLst/>
          </a:prstGeom>
          <a:noFill/>
          <a:ln cap="flat" cmpd="sng" w="9525">
            <a:solidFill>
              <a:srgbClr val="00114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7" name="Google Shape;207;p36"/>
          <p:cNvCxnSpPr/>
          <p:nvPr/>
        </p:nvCxnSpPr>
        <p:spPr>
          <a:xfrm rot="10800000">
            <a:off x="18298982" y="626539"/>
            <a:ext cx="0" cy="5645090"/>
          </a:xfrm>
          <a:prstGeom prst="straightConnector1">
            <a:avLst/>
          </a:prstGeom>
          <a:noFill/>
          <a:ln cap="flat" cmpd="sng" w="9525">
            <a:solidFill>
              <a:srgbClr val="00114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 (1 large, 4 small)">
  <p:cSld name="boxes (1 large, 4 small)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7"/>
          <p:cNvSpPr txBox="1"/>
          <p:nvPr>
            <p:ph type="title"/>
          </p:nvPr>
        </p:nvSpPr>
        <p:spPr>
          <a:xfrm>
            <a:off x="0" y="-1"/>
            <a:ext cx="24384000" cy="685190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182875" spcFirstLastPara="1" rIns="228600" wrap="square" tIns="1645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80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0" y="6853770"/>
            <a:ext cx="6096000" cy="68622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6096002" y="6853770"/>
            <a:ext cx="6096000" cy="68622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12" name="Google Shape;212;p37"/>
          <p:cNvSpPr txBox="1"/>
          <p:nvPr>
            <p:ph idx="3" type="body"/>
          </p:nvPr>
        </p:nvSpPr>
        <p:spPr>
          <a:xfrm>
            <a:off x="12192000" y="6853767"/>
            <a:ext cx="6096000" cy="686223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13" name="Google Shape;213;p37"/>
          <p:cNvSpPr txBox="1"/>
          <p:nvPr>
            <p:ph idx="4" type="body"/>
          </p:nvPr>
        </p:nvSpPr>
        <p:spPr>
          <a:xfrm>
            <a:off x="18288000" y="6853767"/>
            <a:ext cx="6096000" cy="686223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14" name="Google Shape;214;p37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rgbClr val="00114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37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(black box) over image(s)">
  <p:cSld name="title (black box) over image(s)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8"/>
          <p:cNvSpPr txBox="1"/>
          <p:nvPr>
            <p:ph type="title"/>
          </p:nvPr>
        </p:nvSpPr>
        <p:spPr>
          <a:xfrm>
            <a:off x="0" y="0"/>
            <a:ext cx="24384000" cy="340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228600" lIns="210300" spcFirstLastPara="1" rIns="228600" wrap="square" tIns="2011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8"/>
          <p:cNvSpPr/>
          <p:nvPr>
            <p:ph idx="2" type="pic"/>
          </p:nvPr>
        </p:nvSpPr>
        <p:spPr>
          <a:xfrm>
            <a:off x="0" y="3403600"/>
            <a:ext cx="24384000" cy="103124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38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8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ov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9" name="Google Shape;6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383500" y="12513477"/>
            <a:ext cx="1390904" cy="554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(black box) over image(s)">
  <p:cSld name="text (black box) over image(s)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9"/>
          <p:cNvSpPr/>
          <p:nvPr>
            <p:ph idx="2" type="pic"/>
          </p:nvPr>
        </p:nvSpPr>
        <p:spPr>
          <a:xfrm>
            <a:off x="0" y="0"/>
            <a:ext cx="24384000" cy="13728192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Google Shape;223;p39"/>
          <p:cNvSpPr txBox="1"/>
          <p:nvPr>
            <p:ph idx="1" type="body"/>
          </p:nvPr>
        </p:nvSpPr>
        <p:spPr>
          <a:xfrm>
            <a:off x="-6" y="6858000"/>
            <a:ext cx="6096008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lt1"/>
              </a:buClr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97891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lt1"/>
              </a:buClr>
              <a:buSzPts val="2666"/>
              <a:buChar char="–"/>
              <a:defRPr b="0" i="0" sz="2666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397891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lt1"/>
              </a:buClr>
              <a:buSzPts val="2666"/>
              <a:buChar char="•"/>
              <a:defRPr b="0" i="0" sz="2666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397891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lt1"/>
              </a:buClr>
              <a:buSzPts val="2666"/>
              <a:buChar char="–"/>
              <a:defRPr b="0" i="0" sz="2666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397891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lt1"/>
              </a:buClr>
              <a:buSzPts val="2666"/>
              <a:buChar char="»"/>
              <a:defRPr b="0" i="0" sz="2666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24" name="Google Shape;224;p39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39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plashimage">
  <p:cSld name="1_splashimage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/>
          <p:nvPr>
            <p:ph idx="2" type="pic"/>
          </p:nvPr>
        </p:nvSpPr>
        <p:spPr>
          <a:xfrm>
            <a:off x="0" y="0"/>
            <a:ext cx="24384000" cy="13728192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40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40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 (4 tall)">
  <p:cSld name="boxes (4 tall)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1"/>
          <p:cNvSpPr txBox="1"/>
          <p:nvPr>
            <p:ph idx="1" type="body"/>
          </p:nvPr>
        </p:nvSpPr>
        <p:spPr>
          <a:xfrm>
            <a:off x="0" y="0"/>
            <a:ext cx="6096000" cy="1372819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•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»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32" name="Google Shape;232;p41"/>
          <p:cNvSpPr txBox="1"/>
          <p:nvPr>
            <p:ph idx="2" type="body"/>
          </p:nvPr>
        </p:nvSpPr>
        <p:spPr>
          <a:xfrm>
            <a:off x="6096000" y="0"/>
            <a:ext cx="6096000" cy="1372819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•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»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33" name="Google Shape;233;p41"/>
          <p:cNvSpPr txBox="1"/>
          <p:nvPr>
            <p:ph idx="3" type="body"/>
          </p:nvPr>
        </p:nvSpPr>
        <p:spPr>
          <a:xfrm>
            <a:off x="12192000" y="0"/>
            <a:ext cx="6096000" cy="1372819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•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»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34" name="Google Shape;234;p41"/>
          <p:cNvSpPr txBox="1"/>
          <p:nvPr>
            <p:ph idx="4" type="body"/>
          </p:nvPr>
        </p:nvSpPr>
        <p:spPr>
          <a:xfrm>
            <a:off x="18288000" y="0"/>
            <a:ext cx="6096000" cy="1372819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•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–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dk1"/>
              </a:buClr>
              <a:buSzPts val="3734"/>
              <a:buChar char="»"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35" name="Google Shape;235;p41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rgbClr val="00114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41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rgbClr val="00114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37" name="Google Shape;237;p41"/>
          <p:cNvCxnSpPr/>
          <p:nvPr/>
        </p:nvCxnSpPr>
        <p:spPr>
          <a:xfrm rot="10800000">
            <a:off x="12192000" y="626535"/>
            <a:ext cx="0" cy="11362266"/>
          </a:xfrm>
          <a:prstGeom prst="straightConnector1">
            <a:avLst/>
          </a:prstGeom>
          <a:noFill/>
          <a:ln cap="flat" cmpd="sng" w="9525">
            <a:solidFill>
              <a:srgbClr val="00114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8" name="Google Shape;238;p41"/>
          <p:cNvCxnSpPr/>
          <p:nvPr/>
        </p:nvCxnSpPr>
        <p:spPr>
          <a:xfrm rot="10800000">
            <a:off x="6106984" y="626535"/>
            <a:ext cx="0" cy="11362266"/>
          </a:xfrm>
          <a:prstGeom prst="straightConnector1">
            <a:avLst/>
          </a:prstGeom>
          <a:noFill/>
          <a:ln cap="flat" cmpd="sng" w="9525">
            <a:solidFill>
              <a:srgbClr val="00114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9" name="Google Shape;239;p41"/>
          <p:cNvCxnSpPr/>
          <p:nvPr/>
        </p:nvCxnSpPr>
        <p:spPr>
          <a:xfrm rot="10800000">
            <a:off x="18298984" y="626535"/>
            <a:ext cx="0" cy="11362266"/>
          </a:xfrm>
          <a:prstGeom prst="straightConnector1">
            <a:avLst/>
          </a:prstGeom>
          <a:noFill/>
          <a:ln cap="flat" cmpd="sng" w="9525">
            <a:solidFill>
              <a:srgbClr val="00114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1/4), content (3/4)">
  <p:cSld name="title, text (1/4), content (3/4)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2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42"/>
          <p:cNvSpPr txBox="1"/>
          <p:nvPr>
            <p:ph idx="1" type="body"/>
          </p:nvPr>
        </p:nvSpPr>
        <p:spPr>
          <a:xfrm>
            <a:off x="585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43" name="Google Shape;243;p42"/>
          <p:cNvSpPr txBox="1"/>
          <p:nvPr>
            <p:ph idx="2" type="body"/>
          </p:nvPr>
        </p:nvSpPr>
        <p:spPr>
          <a:xfrm>
            <a:off x="6705600" y="3316224"/>
            <a:ext cx="17068800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44" name="Google Shape;244;p42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42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1/4), blank (3/4)">
  <p:cSld name="title, text (1/4), blank (3/4)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3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43"/>
          <p:cNvSpPr txBox="1"/>
          <p:nvPr>
            <p:ph idx="1" type="body"/>
          </p:nvPr>
        </p:nvSpPr>
        <p:spPr>
          <a:xfrm>
            <a:off x="585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49" name="Google Shape;249;p43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43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se study 1: title, text (two columns), half-image">
  <p:cSld name="case study 1: title, text (two columns), half-image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4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44"/>
          <p:cNvSpPr txBox="1"/>
          <p:nvPr>
            <p:ph idx="1" type="body"/>
          </p:nvPr>
        </p:nvSpPr>
        <p:spPr>
          <a:xfrm>
            <a:off x="585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54" name="Google Shape;254;p44"/>
          <p:cNvSpPr txBox="1"/>
          <p:nvPr>
            <p:ph idx="2" type="body"/>
          </p:nvPr>
        </p:nvSpPr>
        <p:spPr>
          <a:xfrm>
            <a:off x="6681216" y="3359002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3361"/>
              <a:buNone/>
              <a:defRPr b="0" i="0" sz="3734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 sz="3734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 sz="3734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 sz="3734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 sz="3734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55" name="Google Shape;255;p44"/>
          <p:cNvSpPr/>
          <p:nvPr>
            <p:ph idx="3" type="pic"/>
          </p:nvPr>
        </p:nvSpPr>
        <p:spPr>
          <a:xfrm>
            <a:off x="12192000" y="0"/>
            <a:ext cx="12192000" cy="13716000"/>
          </a:xfrm>
          <a:prstGeom prst="rect">
            <a:avLst/>
          </a:prstGeom>
          <a:noFill/>
          <a:ln>
            <a:noFill/>
          </a:ln>
        </p:spPr>
      </p:sp>
      <p:sp>
        <p:nvSpPr>
          <p:cNvPr id="256" name="Google Shape;256;p44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44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se study 2: title, text (2/4), quote (2/4)">
  <p:cSld name="case study 2: title, text (2/4), quote (2/4)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45"/>
          <p:cNvSpPr txBox="1"/>
          <p:nvPr>
            <p:ph idx="1" type="body"/>
          </p:nvPr>
        </p:nvSpPr>
        <p:spPr>
          <a:xfrm>
            <a:off x="585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61" name="Google Shape;261;p45"/>
          <p:cNvSpPr txBox="1"/>
          <p:nvPr>
            <p:ph idx="2" type="body"/>
          </p:nvPr>
        </p:nvSpPr>
        <p:spPr>
          <a:xfrm>
            <a:off x="6681216" y="33670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399"/>
              <a:buNone/>
              <a:defRPr b="0" i="0" sz="2666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97891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666"/>
              <a:buChar char="–"/>
              <a:defRPr b="0" i="0" sz="2666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397891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666"/>
              <a:buChar char="•"/>
              <a:defRPr b="0" i="0" sz="2666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397891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666"/>
              <a:buChar char="–"/>
              <a:defRPr b="0" i="0" sz="2666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397891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666"/>
              <a:buChar char="»"/>
              <a:defRPr b="0" i="0" sz="2666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62" name="Google Shape;262;p45"/>
          <p:cNvSpPr txBox="1"/>
          <p:nvPr>
            <p:ph idx="3" type="body"/>
          </p:nvPr>
        </p:nvSpPr>
        <p:spPr>
          <a:xfrm>
            <a:off x="12728448" y="3243072"/>
            <a:ext cx="11045952" cy="8745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5760"/>
              <a:buNone/>
              <a:defRPr b="0" i="0" sz="640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63" name="Google Shape;263;p45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45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6"/>
          <p:cNvSpPr txBox="1"/>
          <p:nvPr>
            <p:ph idx="1" type="body"/>
          </p:nvPr>
        </p:nvSpPr>
        <p:spPr>
          <a:xfrm>
            <a:off x="585216" y="536448"/>
            <a:ext cx="4901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•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–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Char char="»"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67" name="Google Shape;267;p46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46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with footer)">
  <p:cSld name="blank (with footer)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7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47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no footer)">
  <p:cSld name="blank (no footer)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over">
  <p:cSld name="2_cov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background pattern&#10;&#10;Description automatically generated" id="71" name="Google Shape;7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3" y="0"/>
            <a:ext cx="2443459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0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4" name="Google Shape;7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507" y="12513474"/>
            <a:ext cx="1405630" cy="5608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9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49"/>
          <p:cNvSpPr txBox="1"/>
          <p:nvPr>
            <p:ph idx="1" type="body"/>
          </p:nvPr>
        </p:nvSpPr>
        <p:spPr>
          <a:xfrm>
            <a:off x="585216" y="3364992"/>
            <a:ext cx="10997184" cy="3493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99"/>
              <a:buNone/>
              <a:defRPr sz="2666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34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76" name="Google Shape;276;p49"/>
          <p:cNvSpPr txBox="1"/>
          <p:nvPr>
            <p:ph idx="2" type="body"/>
          </p:nvPr>
        </p:nvSpPr>
        <p:spPr>
          <a:xfrm>
            <a:off x="585216" y="8558784"/>
            <a:ext cx="17093184" cy="348691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40"/>
              <a:buNone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600"/>
              <a:buChar char="–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600"/>
              <a:buChar char="»"/>
              <a:defRPr sz="16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277" name="Google Shape;277;p49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49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bm sign-off">
  <p:cSld name="1_ibm sign-off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0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50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2" name="Google Shape;282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50247" y="6163061"/>
            <a:ext cx="3483510" cy="1389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bm sign-off">
  <p:cSld name="ibm sign-off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1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51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6" name="Google Shape;286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50247" y="6163061"/>
            <a:ext cx="3483510" cy="1389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2"/>
          <p:cNvSpPr txBox="1"/>
          <p:nvPr>
            <p:ph type="title"/>
          </p:nvPr>
        </p:nvSpPr>
        <p:spPr>
          <a:xfrm>
            <a:off x="657413" y="2445717"/>
            <a:ext cx="23003358" cy="1037381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400">
                <a:solidFill>
                  <a:srgbClr val="E1691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52"/>
          <p:cNvSpPr txBox="1"/>
          <p:nvPr>
            <p:ph idx="12" type="sldNum"/>
          </p:nvPr>
        </p:nvSpPr>
        <p:spPr>
          <a:xfrm>
            <a:off x="22470980" y="13008495"/>
            <a:ext cx="1778000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over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4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54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43" name="Google Shape;343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383503" y="12547341"/>
            <a:ext cx="1390899" cy="55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image 1">
  <p:cSld name="cover, image 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936" y="1220"/>
            <a:ext cx="24356128" cy="1371356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55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55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48" name="Google Shape;348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503" y="12547341"/>
            <a:ext cx="1390899" cy="55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image 2">
  <p:cSld name="cover, image 2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936" y="1219"/>
            <a:ext cx="24356128" cy="13713557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56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53" name="Google Shape;353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503" y="12547341"/>
            <a:ext cx="1390899" cy="55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image 3">
  <p:cSld name="cover, image 3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939" y="1219"/>
            <a:ext cx="24356123" cy="13713557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7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58" name="Google Shape;358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503" y="12547341"/>
            <a:ext cx="1390899" cy="55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image 4">
  <p:cSld name="cover, image 4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939" y="1220"/>
            <a:ext cx="24356123" cy="1371355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58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63" name="Google Shape;363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503" y="12547341"/>
            <a:ext cx="1390899" cy="55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image 5">
  <p:cSld name="cover, image 5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4384000" cy="13729253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9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68" name="Google Shape;368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503" y="12547341"/>
            <a:ext cx="1390899" cy="55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ver">
  <p:cSld name="1_cov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chart&#10;&#10;Description automatically generated" id="76" name="Google Shape;7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1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9" name="Google Shape;7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507" y="12513474"/>
            <a:ext cx="1405630" cy="5608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image 6">
  <p:cSld name="cover, image 6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832" y="10160"/>
            <a:ext cx="24342416" cy="1370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60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73" name="Google Shape;37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503" y="12547341"/>
            <a:ext cx="1390899" cy="55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image 7">
  <p:cSld name="cover, image 7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940" y="1220"/>
            <a:ext cx="24356120" cy="1371355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61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61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78" name="Google Shape;378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503" y="12547341"/>
            <a:ext cx="1390899" cy="55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image 8">
  <p:cSld name="cover, image 8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940" y="1219"/>
            <a:ext cx="24356120" cy="13713552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62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62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83" name="Google Shape;383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503" y="12547341"/>
            <a:ext cx="1390899" cy="55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">
  <p:cSld name="divider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3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63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63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(with page contents)">
  <p:cSld name="divider (with page contents)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4"/>
          <p:cNvSpPr txBox="1"/>
          <p:nvPr>
            <p:ph type="title"/>
          </p:nvPr>
        </p:nvSpPr>
        <p:spPr>
          <a:xfrm>
            <a:off x="560832" y="536448"/>
            <a:ext cx="11045952" cy="21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" name="Google Shape;390;p64"/>
          <p:cNvSpPr txBox="1"/>
          <p:nvPr>
            <p:ph idx="1" type="body"/>
          </p:nvPr>
        </p:nvSpPr>
        <p:spPr>
          <a:xfrm>
            <a:off x="585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60"/>
              <a:buNone/>
              <a:defRPr>
                <a:solidFill>
                  <a:schemeClr val="accent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33"/>
              <a:buNone/>
              <a:defRPr>
                <a:solidFill>
                  <a:schemeClr val="accent2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391" name="Google Shape;391;p64"/>
          <p:cNvSpPr txBox="1"/>
          <p:nvPr>
            <p:ph idx="2" type="body"/>
          </p:nvPr>
        </p:nvSpPr>
        <p:spPr>
          <a:xfrm>
            <a:off x="12777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60"/>
              <a:buNone/>
              <a:defRPr>
                <a:solidFill>
                  <a:schemeClr val="accent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33"/>
              <a:buNone/>
              <a:defRPr>
                <a:solidFill>
                  <a:schemeClr val="accent2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392" name="Google Shape;392;p64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3" name="Google Shape;393;p64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ct, number">
  <p:cSld name="fact, number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5"/>
          <p:cNvSpPr txBox="1"/>
          <p:nvPr>
            <p:ph type="title"/>
          </p:nvPr>
        </p:nvSpPr>
        <p:spPr>
          <a:xfrm>
            <a:off x="585216" y="585216"/>
            <a:ext cx="11021568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267">
                <a:solidFill>
                  <a:schemeClr val="accen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65"/>
          <p:cNvSpPr txBox="1"/>
          <p:nvPr>
            <p:ph idx="1" type="body"/>
          </p:nvPr>
        </p:nvSpPr>
        <p:spPr>
          <a:xfrm>
            <a:off x="365760" y="3023616"/>
            <a:ext cx="11216640" cy="89651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2933"/>
              </a:spcBef>
              <a:spcAft>
                <a:spcPts val="0"/>
              </a:spcAft>
              <a:buSzPts val="23040"/>
              <a:buNone/>
              <a:defRPr b="0" i="0" sz="25600">
                <a:solidFill>
                  <a:schemeClr val="accen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397" name="Google Shape;397;p65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8" name="Google Shape;398;p65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ct, number, half-image (bleeds)">
  <p:cSld name="fact, number, half-image (bleeds)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6"/>
          <p:cNvSpPr txBox="1"/>
          <p:nvPr>
            <p:ph type="title"/>
          </p:nvPr>
        </p:nvSpPr>
        <p:spPr>
          <a:xfrm>
            <a:off x="585216" y="585216"/>
            <a:ext cx="11021568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67">
                <a:solidFill>
                  <a:schemeClr val="accen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66"/>
          <p:cNvSpPr txBox="1"/>
          <p:nvPr>
            <p:ph idx="1" type="body"/>
          </p:nvPr>
        </p:nvSpPr>
        <p:spPr>
          <a:xfrm>
            <a:off x="365760" y="3023616"/>
            <a:ext cx="11216640" cy="89651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2933"/>
              </a:spcBef>
              <a:spcAft>
                <a:spcPts val="0"/>
              </a:spcAft>
              <a:buSzPts val="23040"/>
              <a:buNone/>
              <a:defRPr b="0" i="0" sz="25600">
                <a:solidFill>
                  <a:schemeClr val="accen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02" name="Google Shape;402;p66"/>
          <p:cNvSpPr/>
          <p:nvPr>
            <p:ph idx="2" type="pic"/>
          </p:nvPr>
        </p:nvSpPr>
        <p:spPr>
          <a:xfrm>
            <a:off x="12192000" y="0"/>
            <a:ext cx="12192000" cy="13716000"/>
          </a:xfrm>
          <a:prstGeom prst="rect">
            <a:avLst/>
          </a:prstGeom>
          <a:noFill/>
          <a:ln>
            <a:noFill/>
          </a:ln>
        </p:spPr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big tex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365763" y="243840"/>
            <a:ext cx="23408459" cy="1174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5600">
                <a:solidFill>
                  <a:schemeClr val="accen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8"/>
          <p:cNvSpPr txBox="1"/>
          <p:nvPr>
            <p:ph type="title"/>
          </p:nvPr>
        </p:nvSpPr>
        <p:spPr>
          <a:xfrm>
            <a:off x="560836" y="536448"/>
            <a:ext cx="14833427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68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2" name="Google Shape;412;p68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">
  <p:cSld name="title, text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9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5" name="Google Shape;415;p69"/>
          <p:cNvSpPr txBox="1"/>
          <p:nvPr>
            <p:ph idx="1" type="body"/>
          </p:nvPr>
        </p:nvSpPr>
        <p:spPr>
          <a:xfrm>
            <a:off x="12777216" y="536448"/>
            <a:ext cx="10997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16" name="Google Shape;416;p69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7" name="Google Shape;417;p69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over">
  <p:cSld name="3_cover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accessory, umbrella, flying, air&#10;&#10;Description automatically generated" id="81" name="Google Shape;8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6200" y="0"/>
            <a:ext cx="245364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2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rgbClr val="00114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84" name="Google Shape;8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507" y="12513474"/>
            <a:ext cx="1405630" cy="5608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two columns)">
  <p:cSld name="title, text (two columns)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0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0" name="Google Shape;420;p70"/>
          <p:cNvSpPr txBox="1"/>
          <p:nvPr>
            <p:ph idx="1" type="body"/>
          </p:nvPr>
        </p:nvSpPr>
        <p:spPr>
          <a:xfrm>
            <a:off x="585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21" name="Google Shape;421;p70"/>
          <p:cNvSpPr txBox="1"/>
          <p:nvPr>
            <p:ph idx="2" type="body"/>
          </p:nvPr>
        </p:nvSpPr>
        <p:spPr>
          <a:xfrm>
            <a:off x="12777219" y="3316224"/>
            <a:ext cx="10997003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22" name="Google Shape;422;p70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70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two columns, different text sizes)">
  <p:cSld name="title, text (two columns, different text sizes)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1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71"/>
          <p:cNvSpPr txBox="1"/>
          <p:nvPr>
            <p:ph idx="1" type="body"/>
          </p:nvPr>
        </p:nvSpPr>
        <p:spPr>
          <a:xfrm>
            <a:off x="560832" y="3243072"/>
            <a:ext cx="11045952" cy="8745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5760"/>
              <a:buNone/>
              <a:defRPr sz="6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27" name="Google Shape;427;p71"/>
          <p:cNvSpPr txBox="1"/>
          <p:nvPr>
            <p:ph idx="2" type="body"/>
          </p:nvPr>
        </p:nvSpPr>
        <p:spPr>
          <a:xfrm>
            <a:off x="12777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28" name="Google Shape;428;p71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9" name="Google Shape;429;p71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four columns)">
  <p:cSld name="title, text (four columns)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2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2" name="Google Shape;432;p72"/>
          <p:cNvSpPr txBox="1"/>
          <p:nvPr>
            <p:ph idx="1" type="body"/>
          </p:nvPr>
        </p:nvSpPr>
        <p:spPr>
          <a:xfrm>
            <a:off x="585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33" name="Google Shape;433;p72"/>
          <p:cNvSpPr txBox="1"/>
          <p:nvPr>
            <p:ph idx="2" type="body"/>
          </p:nvPr>
        </p:nvSpPr>
        <p:spPr>
          <a:xfrm>
            <a:off x="6681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34" name="Google Shape;434;p72"/>
          <p:cNvSpPr txBox="1"/>
          <p:nvPr>
            <p:ph idx="3" type="body"/>
          </p:nvPr>
        </p:nvSpPr>
        <p:spPr>
          <a:xfrm>
            <a:off x="12777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35" name="Google Shape;435;p72"/>
          <p:cNvSpPr txBox="1"/>
          <p:nvPr>
            <p:ph idx="4" type="body"/>
          </p:nvPr>
        </p:nvSpPr>
        <p:spPr>
          <a:xfrm>
            <a:off x="18873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half-image">
  <p:cSld name="title, text, half-image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3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0" name="Google Shape;440;p73"/>
          <p:cNvSpPr txBox="1"/>
          <p:nvPr>
            <p:ph idx="1" type="body"/>
          </p:nvPr>
        </p:nvSpPr>
        <p:spPr>
          <a:xfrm>
            <a:off x="585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41" name="Google Shape;441;p73"/>
          <p:cNvSpPr/>
          <p:nvPr>
            <p:ph idx="2" type="pic"/>
          </p:nvPr>
        </p:nvSpPr>
        <p:spPr>
          <a:xfrm>
            <a:off x="12192000" y="0"/>
            <a:ext cx="12192000" cy="13716000"/>
          </a:xfrm>
          <a:prstGeom prst="rect">
            <a:avLst/>
          </a:prstGeom>
          <a:noFill/>
          <a:ln>
            <a:noFill/>
          </a:ln>
        </p:spPr>
      </p:sp>
      <p:sp>
        <p:nvSpPr>
          <p:cNvPr id="442" name="Google Shape;442;p73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two narrow columns)">
  <p:cSld name="title, text (two narrow columns)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4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6" name="Google Shape;446;p74"/>
          <p:cNvSpPr txBox="1"/>
          <p:nvPr>
            <p:ph idx="1" type="body"/>
          </p:nvPr>
        </p:nvSpPr>
        <p:spPr>
          <a:xfrm>
            <a:off x="12777216" y="536448"/>
            <a:ext cx="4901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47" name="Google Shape;447;p74"/>
          <p:cNvSpPr txBox="1"/>
          <p:nvPr>
            <p:ph idx="2" type="body"/>
          </p:nvPr>
        </p:nvSpPr>
        <p:spPr>
          <a:xfrm>
            <a:off x="18873216" y="536448"/>
            <a:ext cx="4901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48" name="Google Shape;448;p74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9" name="Google Shape;449;p74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split background)">
  <p:cSld name="title, text (split background)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5"/>
          <p:cNvSpPr txBox="1"/>
          <p:nvPr>
            <p:ph type="title"/>
          </p:nvPr>
        </p:nvSpPr>
        <p:spPr>
          <a:xfrm>
            <a:off x="560835" y="536448"/>
            <a:ext cx="11045771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2" name="Google Shape;452;p75"/>
          <p:cNvSpPr/>
          <p:nvPr/>
        </p:nvSpPr>
        <p:spPr>
          <a:xfrm>
            <a:off x="12192000" y="0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53" name="Google Shape;453;p75"/>
          <p:cNvSpPr txBox="1"/>
          <p:nvPr>
            <p:ph idx="1" type="body"/>
          </p:nvPr>
        </p:nvSpPr>
        <p:spPr>
          <a:xfrm>
            <a:off x="12777216" y="536448"/>
            <a:ext cx="10997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54" name="Google Shape;454;p75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5" name="Google Shape;455;p75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image">
  <p:cSld name="title, image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6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8" name="Google Shape;458;p76"/>
          <p:cNvSpPr/>
          <p:nvPr>
            <p:ph idx="2" type="pic"/>
          </p:nvPr>
        </p:nvSpPr>
        <p:spPr>
          <a:xfrm>
            <a:off x="12192000" y="0"/>
            <a:ext cx="12192000" cy="13716000"/>
          </a:xfrm>
          <a:prstGeom prst="rect">
            <a:avLst/>
          </a:prstGeom>
          <a:noFill/>
          <a:ln>
            <a:noFill/>
          </a:ln>
        </p:spPr>
      </p:sp>
      <p:sp>
        <p:nvSpPr>
          <p:cNvPr id="459" name="Google Shape;459;p76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0" name="Google Shape;460;p76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half-blank area">
  <p:cSld name="title, half-blank area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77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3" name="Google Shape;463;p77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4" name="Google Shape;464;p77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lank">
  <p:cSld name="title, blank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8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7" name="Google Shape;467;p78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8" name="Google Shape;468;p78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ght, text, boxes">
  <p:cSld name="insight, text, boxes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79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79"/>
          <p:cNvSpPr txBox="1"/>
          <p:nvPr>
            <p:ph idx="1" type="body"/>
          </p:nvPr>
        </p:nvSpPr>
        <p:spPr>
          <a:xfrm>
            <a:off x="585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72" name="Google Shape;472;p79"/>
          <p:cNvSpPr txBox="1"/>
          <p:nvPr>
            <p:ph idx="2" type="body"/>
          </p:nvPr>
        </p:nvSpPr>
        <p:spPr>
          <a:xfrm>
            <a:off x="12192000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 b="0" i="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73" name="Google Shape;473;p79"/>
          <p:cNvSpPr txBox="1"/>
          <p:nvPr>
            <p:ph idx="3" type="body"/>
          </p:nvPr>
        </p:nvSpPr>
        <p:spPr>
          <a:xfrm>
            <a:off x="18288000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 b="0" i="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74" name="Google Shape;474;p79"/>
          <p:cNvSpPr txBox="1"/>
          <p:nvPr>
            <p:ph idx="4" type="body"/>
          </p:nvPr>
        </p:nvSpPr>
        <p:spPr>
          <a:xfrm>
            <a:off x="12192000" y="6853769"/>
            <a:ext cx="12192000" cy="68622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 b="0" i="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75" name="Google Shape;475;p79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6" name="Google Shape;476;p79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77" name="Google Shape;477;p79"/>
          <p:cNvCxnSpPr/>
          <p:nvPr/>
        </p:nvCxnSpPr>
        <p:spPr>
          <a:xfrm rot="10800000">
            <a:off x="12192000" y="626533"/>
            <a:ext cx="0" cy="11362267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8" name="Google Shape;478;p79"/>
          <p:cNvCxnSpPr/>
          <p:nvPr/>
        </p:nvCxnSpPr>
        <p:spPr>
          <a:xfrm rot="10800000">
            <a:off x="18278491" y="626537"/>
            <a:ext cx="0" cy="5645091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9" name="Google Shape;479;p79"/>
          <p:cNvCxnSpPr/>
          <p:nvPr/>
        </p:nvCxnSpPr>
        <p:spPr>
          <a:xfrm>
            <a:off x="12779633" y="6853768"/>
            <a:ext cx="10972803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">
  <p:cSld name="divid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6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6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 (3 med, 2 small)">
  <p:cSld name="boxes (3 med, 2 small)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80"/>
          <p:cNvSpPr txBox="1"/>
          <p:nvPr>
            <p:ph type="title"/>
          </p:nvPr>
        </p:nvSpPr>
        <p:spPr>
          <a:xfrm>
            <a:off x="0" y="-2"/>
            <a:ext cx="12192000" cy="6858003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0300" spcFirstLastPara="1" rIns="228600" wrap="square" tIns="2011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2" name="Google Shape;482;p80"/>
          <p:cNvSpPr txBox="1"/>
          <p:nvPr>
            <p:ph idx="1" type="body"/>
          </p:nvPr>
        </p:nvSpPr>
        <p:spPr>
          <a:xfrm>
            <a:off x="12192000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83" name="Google Shape;483;p80"/>
          <p:cNvSpPr txBox="1"/>
          <p:nvPr>
            <p:ph idx="2" type="body"/>
          </p:nvPr>
        </p:nvSpPr>
        <p:spPr>
          <a:xfrm>
            <a:off x="18288000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84" name="Google Shape;484;p80"/>
          <p:cNvSpPr txBox="1"/>
          <p:nvPr>
            <p:ph idx="3" type="body"/>
          </p:nvPr>
        </p:nvSpPr>
        <p:spPr>
          <a:xfrm>
            <a:off x="0" y="6853769"/>
            <a:ext cx="12192000" cy="68622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85" name="Google Shape;485;p80"/>
          <p:cNvSpPr txBox="1"/>
          <p:nvPr>
            <p:ph idx="4" type="body"/>
          </p:nvPr>
        </p:nvSpPr>
        <p:spPr>
          <a:xfrm>
            <a:off x="12192000" y="6853769"/>
            <a:ext cx="12192000" cy="68622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86" name="Google Shape;486;p80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7" name="Google Shape;487;p80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88" name="Google Shape;488;p80"/>
          <p:cNvCxnSpPr/>
          <p:nvPr/>
        </p:nvCxnSpPr>
        <p:spPr>
          <a:xfrm rot="10800000">
            <a:off x="12192000" y="626533"/>
            <a:ext cx="0" cy="11362267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9" name="Google Shape;489;p80"/>
          <p:cNvCxnSpPr/>
          <p:nvPr/>
        </p:nvCxnSpPr>
        <p:spPr>
          <a:xfrm>
            <a:off x="609601" y="6845301"/>
            <a:ext cx="10972803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0" name="Google Shape;490;p80"/>
          <p:cNvCxnSpPr/>
          <p:nvPr/>
        </p:nvCxnSpPr>
        <p:spPr>
          <a:xfrm>
            <a:off x="12779633" y="6845301"/>
            <a:ext cx="10972803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1" name="Google Shape;491;p80"/>
          <p:cNvCxnSpPr/>
          <p:nvPr/>
        </p:nvCxnSpPr>
        <p:spPr>
          <a:xfrm rot="10800000">
            <a:off x="18282048" y="626537"/>
            <a:ext cx="0" cy="5645091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oxes (3 med, 2 small)">
  <p:cSld name="1_boxes (3 med, 2 small)"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86"/>
          <p:cNvSpPr txBox="1"/>
          <p:nvPr>
            <p:ph type="title"/>
          </p:nvPr>
        </p:nvSpPr>
        <p:spPr>
          <a:xfrm>
            <a:off x="0" y="-2"/>
            <a:ext cx="12192000" cy="6858003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0300" spcFirstLastPara="1" rIns="228600" wrap="square" tIns="2011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4" name="Google Shape;494;p86"/>
          <p:cNvSpPr txBox="1"/>
          <p:nvPr>
            <p:ph idx="1" type="body"/>
          </p:nvPr>
        </p:nvSpPr>
        <p:spPr>
          <a:xfrm>
            <a:off x="21971" y="685800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95" name="Google Shape;495;p86"/>
          <p:cNvSpPr txBox="1"/>
          <p:nvPr>
            <p:ph idx="2" type="body"/>
          </p:nvPr>
        </p:nvSpPr>
        <p:spPr>
          <a:xfrm>
            <a:off x="6139941" y="6853771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96" name="Google Shape;496;p86"/>
          <p:cNvSpPr txBox="1"/>
          <p:nvPr>
            <p:ph idx="3" type="body"/>
          </p:nvPr>
        </p:nvSpPr>
        <p:spPr>
          <a:xfrm>
            <a:off x="12213971" y="1"/>
            <a:ext cx="12192000" cy="68622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97" name="Google Shape;497;p86"/>
          <p:cNvSpPr txBox="1"/>
          <p:nvPr>
            <p:ph idx="4" type="body"/>
          </p:nvPr>
        </p:nvSpPr>
        <p:spPr>
          <a:xfrm>
            <a:off x="12192000" y="6853769"/>
            <a:ext cx="12192000" cy="68622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498" name="Google Shape;498;p86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9" name="Google Shape;499;p86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00" name="Google Shape;500;p86"/>
          <p:cNvCxnSpPr/>
          <p:nvPr/>
        </p:nvCxnSpPr>
        <p:spPr>
          <a:xfrm rot="10800000">
            <a:off x="12192000" y="626533"/>
            <a:ext cx="0" cy="11362267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1" name="Google Shape;501;p86"/>
          <p:cNvCxnSpPr/>
          <p:nvPr/>
        </p:nvCxnSpPr>
        <p:spPr>
          <a:xfrm>
            <a:off x="609601" y="6845301"/>
            <a:ext cx="10972803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2" name="Google Shape;502;p86"/>
          <p:cNvCxnSpPr/>
          <p:nvPr/>
        </p:nvCxnSpPr>
        <p:spPr>
          <a:xfrm>
            <a:off x="12779633" y="6845301"/>
            <a:ext cx="10972803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3" name="Google Shape;503;p86"/>
          <p:cNvCxnSpPr/>
          <p:nvPr/>
        </p:nvCxnSpPr>
        <p:spPr>
          <a:xfrm rot="10800000">
            <a:off x="6133989" y="7480308"/>
            <a:ext cx="0" cy="5645091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 (1 large, 4 small)">
  <p:cSld name="boxes (1 large, 4 small)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7"/>
          <p:cNvSpPr txBox="1"/>
          <p:nvPr>
            <p:ph type="title"/>
          </p:nvPr>
        </p:nvSpPr>
        <p:spPr>
          <a:xfrm>
            <a:off x="0" y="2"/>
            <a:ext cx="24384000" cy="6851901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182875" spcFirstLastPara="1" rIns="228600" wrap="square" tIns="1645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8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6" name="Google Shape;506;p87"/>
          <p:cNvSpPr txBox="1"/>
          <p:nvPr>
            <p:ph idx="1" type="body"/>
          </p:nvPr>
        </p:nvSpPr>
        <p:spPr>
          <a:xfrm>
            <a:off x="0" y="6853769"/>
            <a:ext cx="6096000" cy="68622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07" name="Google Shape;507;p87"/>
          <p:cNvSpPr txBox="1"/>
          <p:nvPr>
            <p:ph idx="2" type="body"/>
          </p:nvPr>
        </p:nvSpPr>
        <p:spPr>
          <a:xfrm>
            <a:off x="6096003" y="6853769"/>
            <a:ext cx="6096000" cy="68622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08" name="Google Shape;508;p87"/>
          <p:cNvSpPr txBox="1"/>
          <p:nvPr>
            <p:ph idx="3" type="body"/>
          </p:nvPr>
        </p:nvSpPr>
        <p:spPr>
          <a:xfrm>
            <a:off x="12192000" y="6853765"/>
            <a:ext cx="6096000" cy="6862235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09" name="Google Shape;509;p87"/>
          <p:cNvSpPr txBox="1"/>
          <p:nvPr>
            <p:ph idx="4" type="body"/>
          </p:nvPr>
        </p:nvSpPr>
        <p:spPr>
          <a:xfrm>
            <a:off x="18288000" y="6853765"/>
            <a:ext cx="6096000" cy="6862235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10" name="Google Shape;510;p87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7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12" name="Google Shape;512;p87"/>
          <p:cNvCxnSpPr/>
          <p:nvPr/>
        </p:nvCxnSpPr>
        <p:spPr>
          <a:xfrm rot="10800000">
            <a:off x="6096000" y="7444377"/>
            <a:ext cx="0" cy="4544424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3" name="Google Shape;513;p87"/>
          <p:cNvCxnSpPr/>
          <p:nvPr/>
        </p:nvCxnSpPr>
        <p:spPr>
          <a:xfrm rot="10800000">
            <a:off x="12192000" y="7444377"/>
            <a:ext cx="0" cy="4544424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4" name="Google Shape;514;p87"/>
          <p:cNvCxnSpPr/>
          <p:nvPr/>
        </p:nvCxnSpPr>
        <p:spPr>
          <a:xfrm rot="10800000">
            <a:off x="18288000" y="7444377"/>
            <a:ext cx="0" cy="4544424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5" name="Google Shape;515;p87"/>
          <p:cNvCxnSpPr/>
          <p:nvPr/>
        </p:nvCxnSpPr>
        <p:spPr>
          <a:xfrm>
            <a:off x="609600" y="6858000"/>
            <a:ext cx="23164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(gray box) over image(s)">
  <p:cSld name="title (gray box) over image(s)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92"/>
          <p:cNvSpPr txBox="1"/>
          <p:nvPr>
            <p:ph type="title"/>
          </p:nvPr>
        </p:nvSpPr>
        <p:spPr>
          <a:xfrm>
            <a:off x="0" y="0"/>
            <a:ext cx="24384000" cy="340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228600" lIns="210300" spcFirstLastPara="1" rIns="228600" wrap="square" tIns="2011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8" name="Google Shape;518;p92"/>
          <p:cNvSpPr/>
          <p:nvPr>
            <p:ph idx="2" type="pic"/>
          </p:nvPr>
        </p:nvSpPr>
        <p:spPr>
          <a:xfrm>
            <a:off x="0" y="3403600"/>
            <a:ext cx="24384000" cy="10312400"/>
          </a:xfrm>
          <a:prstGeom prst="rect">
            <a:avLst/>
          </a:prstGeom>
          <a:noFill/>
          <a:ln>
            <a:noFill/>
          </a:ln>
        </p:spPr>
      </p:sp>
      <p:sp>
        <p:nvSpPr>
          <p:cNvPr id="519" name="Google Shape;519;p92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92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(gray box) over image(s)">
  <p:cSld name="text (gray box) over image(s)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93"/>
          <p:cNvSpPr/>
          <p:nvPr>
            <p:ph idx="2" type="pic"/>
          </p:nvPr>
        </p:nvSpPr>
        <p:spPr>
          <a:xfrm>
            <a:off x="0" y="0"/>
            <a:ext cx="24384000" cy="13728192"/>
          </a:xfrm>
          <a:prstGeom prst="rect">
            <a:avLst/>
          </a:prstGeom>
          <a:noFill/>
          <a:ln>
            <a:noFill/>
          </a:ln>
        </p:spPr>
      </p:sp>
      <p:sp>
        <p:nvSpPr>
          <p:cNvPr id="523" name="Google Shape;523;p93"/>
          <p:cNvSpPr txBox="1"/>
          <p:nvPr>
            <p:ph idx="1" type="body"/>
          </p:nvPr>
        </p:nvSpPr>
        <p:spPr>
          <a:xfrm>
            <a:off x="-7" y="6858000"/>
            <a:ext cx="6096008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360"/>
              <a:buNone/>
              <a:defRPr>
                <a:solidFill>
                  <a:schemeClr val="lt1"/>
                </a:solidFill>
              </a:defRPr>
            </a:lvl1pPr>
            <a:lvl2pPr indent="-397954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2667"/>
              <a:buChar char="–"/>
              <a:defRPr sz="2667">
                <a:solidFill>
                  <a:schemeClr val="lt1"/>
                </a:solidFill>
              </a:defRPr>
            </a:lvl2pPr>
            <a:lvl3pPr indent="-397954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2667"/>
              <a:buChar char="•"/>
              <a:defRPr sz="2667">
                <a:solidFill>
                  <a:schemeClr val="lt1"/>
                </a:solidFill>
              </a:defRPr>
            </a:lvl3pPr>
            <a:lvl4pPr indent="-397954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2667"/>
              <a:buChar char="–"/>
              <a:defRPr sz="2667">
                <a:solidFill>
                  <a:schemeClr val="lt1"/>
                </a:solidFill>
              </a:defRPr>
            </a:lvl4pPr>
            <a:lvl5pPr indent="-397954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2667"/>
              <a:buChar char="»"/>
              <a:defRPr sz="2667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24" name="Google Shape;524;p93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5" name="Google Shape;525;p93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 (4 tall)">
  <p:cSld name="boxes (4 tall)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94"/>
          <p:cNvSpPr txBox="1"/>
          <p:nvPr>
            <p:ph idx="1" type="body"/>
          </p:nvPr>
        </p:nvSpPr>
        <p:spPr>
          <a:xfrm>
            <a:off x="0" y="0"/>
            <a:ext cx="6096000" cy="1372819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28" name="Google Shape;528;p94"/>
          <p:cNvSpPr txBox="1"/>
          <p:nvPr>
            <p:ph idx="2" type="body"/>
          </p:nvPr>
        </p:nvSpPr>
        <p:spPr>
          <a:xfrm>
            <a:off x="6096000" y="0"/>
            <a:ext cx="6096000" cy="1372819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29" name="Google Shape;529;p94"/>
          <p:cNvSpPr txBox="1"/>
          <p:nvPr>
            <p:ph idx="3" type="body"/>
          </p:nvPr>
        </p:nvSpPr>
        <p:spPr>
          <a:xfrm>
            <a:off x="12192000" y="0"/>
            <a:ext cx="6096000" cy="1372819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30" name="Google Shape;530;p94"/>
          <p:cNvSpPr txBox="1"/>
          <p:nvPr>
            <p:ph idx="4" type="body"/>
          </p:nvPr>
        </p:nvSpPr>
        <p:spPr>
          <a:xfrm>
            <a:off x="18288000" y="0"/>
            <a:ext cx="6096000" cy="13728192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19450" spcFirstLastPara="1" rIns="228600" wrap="square" tIns="201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31" name="Google Shape;531;p94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2" name="Google Shape;532;p94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33" name="Google Shape;533;p94"/>
          <p:cNvCxnSpPr/>
          <p:nvPr/>
        </p:nvCxnSpPr>
        <p:spPr>
          <a:xfrm rot="10800000">
            <a:off x="12192000" y="626533"/>
            <a:ext cx="0" cy="11362267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4" name="Google Shape;534;p94"/>
          <p:cNvCxnSpPr/>
          <p:nvPr/>
        </p:nvCxnSpPr>
        <p:spPr>
          <a:xfrm rot="10800000">
            <a:off x="6090051" y="626533"/>
            <a:ext cx="0" cy="11362267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5" name="Google Shape;535;p94"/>
          <p:cNvCxnSpPr/>
          <p:nvPr/>
        </p:nvCxnSpPr>
        <p:spPr>
          <a:xfrm rot="10800000">
            <a:off x="18282051" y="626533"/>
            <a:ext cx="0" cy="11362267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1/4), content (3/4)">
  <p:cSld name="title, text (1/4), content (3/4)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5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8" name="Google Shape;538;p95"/>
          <p:cNvSpPr txBox="1"/>
          <p:nvPr>
            <p:ph idx="1" type="body"/>
          </p:nvPr>
        </p:nvSpPr>
        <p:spPr>
          <a:xfrm>
            <a:off x="585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39" name="Google Shape;539;p95"/>
          <p:cNvSpPr txBox="1"/>
          <p:nvPr>
            <p:ph idx="2" type="body"/>
          </p:nvPr>
        </p:nvSpPr>
        <p:spPr>
          <a:xfrm>
            <a:off x="6705600" y="3316224"/>
            <a:ext cx="17068800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40" name="Google Shape;540;p95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1" name="Google Shape;541;p95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(1/4), blank (3/4)">
  <p:cSld name="title, text (1/4), blank (3/4)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96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4" name="Google Shape;544;p96"/>
          <p:cNvSpPr txBox="1"/>
          <p:nvPr>
            <p:ph idx="1" type="body"/>
          </p:nvPr>
        </p:nvSpPr>
        <p:spPr>
          <a:xfrm>
            <a:off x="585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45" name="Google Shape;545;p96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6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se study 1: title, text (two columns), half-image">
  <p:cSld name="case study 1: title, text (two columns), half-image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97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7"/>
          <p:cNvSpPr txBox="1"/>
          <p:nvPr>
            <p:ph idx="1" type="body"/>
          </p:nvPr>
        </p:nvSpPr>
        <p:spPr>
          <a:xfrm>
            <a:off x="585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50" name="Google Shape;550;p97"/>
          <p:cNvSpPr txBox="1"/>
          <p:nvPr>
            <p:ph idx="2" type="body"/>
          </p:nvPr>
        </p:nvSpPr>
        <p:spPr>
          <a:xfrm>
            <a:off x="6681216" y="3359003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3360"/>
              <a:buNone/>
              <a:defRPr sz="3733"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 sz="3733"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 sz="3733"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 sz="3733"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 sz="3733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51" name="Google Shape;551;p97"/>
          <p:cNvSpPr/>
          <p:nvPr>
            <p:ph idx="3" type="pic"/>
          </p:nvPr>
        </p:nvSpPr>
        <p:spPr>
          <a:xfrm>
            <a:off x="12192000" y="0"/>
            <a:ext cx="12192000" cy="13716000"/>
          </a:xfrm>
          <a:prstGeom prst="rect">
            <a:avLst/>
          </a:prstGeom>
          <a:noFill/>
          <a:ln>
            <a:noFill/>
          </a:ln>
        </p:spPr>
      </p:sp>
      <p:sp>
        <p:nvSpPr>
          <p:cNvPr id="552" name="Google Shape;552;p97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7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se study 2: title, text (2/4), quote (2/4)">
  <p:cSld name="case study 2: title, text (2/4), quote (2/4)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98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8"/>
          <p:cNvSpPr txBox="1"/>
          <p:nvPr>
            <p:ph idx="1" type="body"/>
          </p:nvPr>
        </p:nvSpPr>
        <p:spPr>
          <a:xfrm>
            <a:off x="585216" y="33162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57" name="Google Shape;557;p98"/>
          <p:cNvSpPr txBox="1"/>
          <p:nvPr>
            <p:ph idx="2" type="body"/>
          </p:nvPr>
        </p:nvSpPr>
        <p:spPr>
          <a:xfrm>
            <a:off x="6681216" y="3367024"/>
            <a:ext cx="4901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lt1"/>
                </a:solidFill>
              </a:defRPr>
            </a:lvl1pPr>
            <a:lvl2pPr indent="-397954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667"/>
              <a:buChar char="–"/>
              <a:defRPr sz="2667">
                <a:solidFill>
                  <a:schemeClr val="lt1"/>
                </a:solidFill>
              </a:defRPr>
            </a:lvl2pPr>
            <a:lvl3pPr indent="-397954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667"/>
              <a:buChar char="•"/>
              <a:defRPr sz="2667">
                <a:solidFill>
                  <a:schemeClr val="lt1"/>
                </a:solidFill>
              </a:defRPr>
            </a:lvl3pPr>
            <a:lvl4pPr indent="-397954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667"/>
              <a:buChar char="–"/>
              <a:defRPr sz="2667">
                <a:solidFill>
                  <a:schemeClr val="lt1"/>
                </a:solidFill>
              </a:defRPr>
            </a:lvl4pPr>
            <a:lvl5pPr indent="-397954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667"/>
              <a:buChar char="»"/>
              <a:defRPr sz="2667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58" name="Google Shape;558;p98"/>
          <p:cNvSpPr txBox="1"/>
          <p:nvPr>
            <p:ph idx="3" type="body"/>
          </p:nvPr>
        </p:nvSpPr>
        <p:spPr>
          <a:xfrm>
            <a:off x="12728448" y="3243072"/>
            <a:ext cx="11045952" cy="8745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5760"/>
              <a:buNone/>
              <a:defRPr sz="6400"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59" name="Google Shape;559;p98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8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(with page contents)">
  <p:cSld name="divider (with page contents)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560832" y="536448"/>
            <a:ext cx="11045952" cy="21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585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34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2286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92" name="Google Shape;92;p17"/>
          <p:cNvSpPr txBox="1"/>
          <p:nvPr>
            <p:ph idx="2" type="body"/>
          </p:nvPr>
        </p:nvSpPr>
        <p:spPr>
          <a:xfrm>
            <a:off x="12777216" y="3316224"/>
            <a:ext cx="10997184" cy="8672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61"/>
              <a:buNone/>
              <a:defRPr b="0" i="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34"/>
              <a:buNone/>
              <a:defRPr b="0" i="0"/>
            </a:lvl2pPr>
            <a:lvl3pPr indent="-2286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3734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93" name="Google Shape;93;p17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7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99"/>
          <p:cNvSpPr txBox="1"/>
          <p:nvPr>
            <p:ph idx="1" type="body"/>
          </p:nvPr>
        </p:nvSpPr>
        <p:spPr>
          <a:xfrm>
            <a:off x="585216" y="536448"/>
            <a:ext cx="4901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360"/>
              <a:buNone/>
              <a:defRPr>
                <a:solidFill>
                  <a:schemeClr val="lt1"/>
                </a:solidFill>
              </a:defRPr>
            </a:lvl1pPr>
            <a:lvl2pPr indent="-465645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2pPr>
            <a:lvl3pPr indent="-465645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•"/>
              <a:defRPr>
                <a:solidFill>
                  <a:schemeClr val="lt1"/>
                </a:solidFill>
              </a:defRPr>
            </a:lvl3pPr>
            <a:lvl4pPr indent="-465645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–"/>
              <a:defRPr>
                <a:solidFill>
                  <a:schemeClr val="lt1"/>
                </a:solidFill>
              </a:defRPr>
            </a:lvl4pPr>
            <a:lvl5pPr indent="-465645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Char char="»"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63" name="Google Shape;563;p99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9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with footer)">
  <p:cSld name="blank (with footer)"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100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100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no footer)">
  <p:cSld name="blank (no footer)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102"/>
          <p:cNvSpPr txBox="1"/>
          <p:nvPr>
            <p:ph type="title"/>
          </p:nvPr>
        </p:nvSpPr>
        <p:spPr>
          <a:xfrm>
            <a:off x="560832" y="536448"/>
            <a:ext cx="11045952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1" name="Google Shape;571;p102"/>
          <p:cNvSpPr txBox="1"/>
          <p:nvPr>
            <p:ph idx="1" type="body"/>
          </p:nvPr>
        </p:nvSpPr>
        <p:spPr>
          <a:xfrm>
            <a:off x="585216" y="3364992"/>
            <a:ext cx="10997184" cy="3493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33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3733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72" name="Google Shape;572;p102"/>
          <p:cNvSpPr txBox="1"/>
          <p:nvPr>
            <p:ph idx="2" type="body"/>
          </p:nvPr>
        </p:nvSpPr>
        <p:spPr>
          <a:xfrm>
            <a:off x="585216" y="8558784"/>
            <a:ext cx="17093184" cy="348691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600"/>
              <a:buChar char="–"/>
              <a:defRPr sz="1600"/>
            </a:lvl2pPr>
            <a:lvl3pPr indent="-330200" lvl="2" marL="13716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30200" lvl="3" marL="18288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SzPts val="1600"/>
              <a:buChar char="»"/>
              <a:defRPr sz="16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573" name="Google Shape;573;p102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102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bm sign-off (blue60)">
  <p:cSld name="ibm sign-off (blue60)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6" name="Google Shape;576;p10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859" y="6167695"/>
            <a:ext cx="3460283" cy="1380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bm sign-off (blue80)">
  <p:cSld name="ibm sign-off (blue80)"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8" name="Google Shape;578;p1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862" y="6167695"/>
            <a:ext cx="3460277" cy="1380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bm sign-off (black)">
  <p:cSld name="ibm sign-off (black)"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0" name="Google Shape;580;p1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859" y="6167691"/>
            <a:ext cx="3460283" cy="1380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ct, number">
  <p:cSld name="fact, number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585216" y="585216"/>
            <a:ext cx="11021568" cy="21457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66">
                <a:solidFill>
                  <a:srgbClr val="002D9C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65760" y="3023616"/>
            <a:ext cx="11216640" cy="89651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2934"/>
              </a:spcBef>
              <a:spcAft>
                <a:spcPts val="0"/>
              </a:spcAft>
              <a:buSzPts val="23040"/>
              <a:buNone/>
              <a:defRPr b="0" i="0" sz="25600">
                <a:solidFill>
                  <a:srgbClr val="002D9C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42900" lvl="1" marL="9144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/>
        </p:txBody>
      </p:sp>
      <p:sp>
        <p:nvSpPr>
          <p:cNvPr id="98" name="Google Shape;98;p18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22.xml"/><Relationship Id="rId42" Type="http://schemas.openxmlformats.org/officeDocument/2006/relationships/theme" Target="../theme/theme4.xml"/><Relationship Id="rId41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25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26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30.xml"/><Relationship Id="rId27" Type="http://schemas.openxmlformats.org/officeDocument/2006/relationships/slideLayout" Target="../slideLayouts/slideLayout29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29" Type="http://schemas.openxmlformats.org/officeDocument/2006/relationships/slideLayout" Target="../slideLayouts/slideLayout31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3.xml"/><Relationship Id="rId3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13.xml"/><Relationship Id="rId33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12.xml"/><Relationship Id="rId3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15.xml"/><Relationship Id="rId35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14.xml"/><Relationship Id="rId34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17.xml"/><Relationship Id="rId37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16.xml"/><Relationship Id="rId36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19.xml"/><Relationship Id="rId39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18.xml"/><Relationship Id="rId38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83.xml"/><Relationship Id="rId20" Type="http://schemas.openxmlformats.org/officeDocument/2006/relationships/slideLayout" Target="../slideLayouts/slideLayout63.xml"/><Relationship Id="rId42" Type="http://schemas.openxmlformats.org/officeDocument/2006/relationships/slideLayout" Target="../slideLayouts/slideLayout85.xml"/><Relationship Id="rId41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65.xml"/><Relationship Id="rId44" Type="http://schemas.openxmlformats.org/officeDocument/2006/relationships/theme" Target="../theme/theme2.xml"/><Relationship Id="rId21" Type="http://schemas.openxmlformats.org/officeDocument/2006/relationships/slideLayout" Target="../slideLayouts/slideLayout64.xml"/><Relationship Id="rId43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67.xml"/><Relationship Id="rId23" Type="http://schemas.openxmlformats.org/officeDocument/2006/relationships/slideLayout" Target="../slideLayouts/slideLayout66.xml"/><Relationship Id="rId1" Type="http://schemas.openxmlformats.org/officeDocument/2006/relationships/slideLayout" Target="../slideLayouts/slideLayout44.xml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26" Type="http://schemas.openxmlformats.org/officeDocument/2006/relationships/slideLayout" Target="../slideLayouts/slideLayout69.xml"/><Relationship Id="rId25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71.xml"/><Relationship Id="rId27" Type="http://schemas.openxmlformats.org/officeDocument/2006/relationships/slideLayout" Target="../slideLayouts/slideLayout70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29" Type="http://schemas.openxmlformats.org/officeDocument/2006/relationships/slideLayout" Target="../slideLayouts/slideLayout72.xml"/><Relationship Id="rId7" Type="http://schemas.openxmlformats.org/officeDocument/2006/relationships/slideLayout" Target="../slideLayouts/slideLayout50.xml"/><Relationship Id="rId8" Type="http://schemas.openxmlformats.org/officeDocument/2006/relationships/slideLayout" Target="../slideLayouts/slideLayout51.xml"/><Relationship Id="rId31" Type="http://schemas.openxmlformats.org/officeDocument/2006/relationships/slideLayout" Target="../slideLayouts/slideLayout74.xml"/><Relationship Id="rId30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54.xml"/><Relationship Id="rId33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53.xml"/><Relationship Id="rId32" Type="http://schemas.openxmlformats.org/officeDocument/2006/relationships/slideLayout" Target="../slideLayouts/slideLayout75.xml"/><Relationship Id="rId13" Type="http://schemas.openxmlformats.org/officeDocument/2006/relationships/slideLayout" Target="../slideLayouts/slideLayout56.xml"/><Relationship Id="rId35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55.xml"/><Relationship Id="rId34" Type="http://schemas.openxmlformats.org/officeDocument/2006/relationships/slideLayout" Target="../slideLayouts/slideLayout77.xml"/><Relationship Id="rId15" Type="http://schemas.openxmlformats.org/officeDocument/2006/relationships/slideLayout" Target="../slideLayouts/slideLayout58.xml"/><Relationship Id="rId37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57.xml"/><Relationship Id="rId36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60.xml"/><Relationship Id="rId39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59.xml"/><Relationship Id="rId38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6262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584199" y="356940"/>
            <a:ext cx="9039275" cy="699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IBM Plex Sans"/>
              <a:buNone/>
              <a:defRPr b="0" i="0" sz="64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IBM Plex Sans"/>
              <a:buNone/>
              <a:defRPr b="0" i="0" sz="64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IBM Plex Sans"/>
              <a:buNone/>
              <a:defRPr b="0" i="0" sz="64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IBM Plex Sans"/>
              <a:buNone/>
              <a:defRPr b="0" i="0" sz="64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IBM Plex Sans"/>
              <a:buNone/>
              <a:defRPr b="0" i="0" sz="64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IBM Plex Sans"/>
              <a:buNone/>
              <a:defRPr b="0" i="0" sz="64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IBM Plex Sans"/>
              <a:buNone/>
              <a:defRPr b="0" i="0" sz="64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IBM Plex Sans"/>
              <a:buNone/>
              <a:defRPr b="0" i="0" sz="64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IBM Plex Sans"/>
              <a:buNone/>
              <a:defRPr b="0" i="0" sz="6400" u="none" cap="none" strike="noStrike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1219199" y="3200399"/>
            <a:ext cx="21945601" cy="90519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500" u="none" cap="none" strike="noStrike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387350" lvl="1" marL="9144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Char char="–"/>
              <a:defRPr b="0" i="0" sz="2500" u="none" cap="none" strike="noStrike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Char char="•"/>
              <a:defRPr b="0" i="0" sz="2500" u="none" cap="none" strike="noStrike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87350" lvl="3" marL="18288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Char char="–"/>
              <a:defRPr b="0" i="0" sz="2500" u="none" cap="none" strike="noStrike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387350" lvl="4" marL="22860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Char char="»"/>
              <a:defRPr b="0" i="0" sz="2500" u="none" cap="none" strike="noStrike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387350" lvl="5" marL="27432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Char char="•"/>
              <a:defRPr b="0" i="0" sz="2500" u="none" cap="none" strike="noStrike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indent="-387350" lvl="6" marL="32004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Char char="•"/>
              <a:defRPr b="0" i="0" sz="2500" u="none" cap="none" strike="noStrike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indent="-387350" lvl="7" marL="36576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Char char="•"/>
              <a:defRPr b="0" i="0" sz="2500" u="none" cap="none" strike="noStrike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indent="-387350" lvl="8" marL="41148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Char char="•"/>
              <a:defRPr b="0" i="0" sz="2500" u="none" cap="none" strike="noStrike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" name="Google Shape;18;p8"/>
          <p:cNvSpPr txBox="1"/>
          <p:nvPr>
            <p:ph idx="1" type="body"/>
          </p:nvPr>
        </p:nvSpPr>
        <p:spPr>
          <a:xfrm>
            <a:off x="12777216" y="536448"/>
            <a:ext cx="10997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lt1"/>
              </a:buClr>
              <a:buSzPts val="3361"/>
              <a:buFont typeface="IBM Plex Sans"/>
              <a:buNone/>
              <a:defRPr b="0" i="0" sz="3734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708" lvl="1" marL="914400" marR="0" rtl="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lt1"/>
              </a:buClr>
              <a:buSzPts val="3734"/>
              <a:buFont typeface="IBM Plex Sans"/>
              <a:buChar char="–"/>
              <a:defRPr b="0" i="0" sz="3734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708" lvl="2" marL="1371600" marR="0" rtl="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lt1"/>
              </a:buClr>
              <a:buSzPts val="3734"/>
              <a:buFont typeface="IBM Plex Sans"/>
              <a:buChar char="•"/>
              <a:defRPr b="0" i="0" sz="3734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708" lvl="3" marL="1828800" marR="0" rtl="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lt1"/>
              </a:buClr>
              <a:buSzPts val="3734"/>
              <a:buFont typeface="IBM Plex Sans"/>
              <a:buChar char="–"/>
              <a:defRPr b="0" i="0" sz="3734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708" lvl="4" marL="2286000" marR="0" rtl="0" algn="l">
              <a:lnSpc>
                <a:spcPct val="100000"/>
              </a:lnSpc>
              <a:spcBef>
                <a:spcPts val="2934"/>
              </a:spcBef>
              <a:spcAft>
                <a:spcPts val="0"/>
              </a:spcAft>
              <a:buClr>
                <a:schemeClr val="lt1"/>
              </a:buClr>
              <a:buSzPts val="3734"/>
              <a:buFont typeface="IBM Plex Sans"/>
              <a:buChar char="»"/>
              <a:defRPr b="0" i="0" sz="3734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443483" lvl="5" marL="2743200" marR="0" rtl="0" algn="l">
              <a:spcBef>
                <a:spcPts val="677"/>
              </a:spcBef>
              <a:spcAft>
                <a:spcPts val="0"/>
              </a:spcAft>
              <a:buClr>
                <a:schemeClr val="dk1"/>
              </a:buClr>
              <a:buSzPts val="3384"/>
              <a:buFont typeface="IBM Plex Sans"/>
              <a:buChar char="»"/>
              <a:defRPr b="0" i="0" sz="3384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43483" lvl="6" marL="3200400" marR="0" rtl="0" algn="l">
              <a:spcBef>
                <a:spcPts val="677"/>
              </a:spcBef>
              <a:spcAft>
                <a:spcPts val="0"/>
              </a:spcAft>
              <a:buClr>
                <a:schemeClr val="dk1"/>
              </a:buClr>
              <a:buSzPts val="3384"/>
              <a:buFont typeface="IBM Plex Sans"/>
              <a:buChar char="»"/>
              <a:defRPr b="0" i="0" sz="3384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43483" lvl="7" marL="3657600" marR="0" rtl="0" algn="l">
              <a:spcBef>
                <a:spcPts val="677"/>
              </a:spcBef>
              <a:spcAft>
                <a:spcPts val="0"/>
              </a:spcAft>
              <a:buClr>
                <a:schemeClr val="dk1"/>
              </a:buClr>
              <a:buSzPts val="3384"/>
              <a:buFont typeface="IBM Plex Sans"/>
              <a:buChar char="»"/>
              <a:defRPr b="0" i="0" sz="3384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43484" lvl="8" marL="4114800" marR="0" rtl="0" algn="l">
              <a:spcBef>
                <a:spcPts val="677"/>
              </a:spcBef>
              <a:spcAft>
                <a:spcPts val="0"/>
              </a:spcAft>
              <a:buClr>
                <a:schemeClr val="dk1"/>
              </a:buClr>
              <a:buSzPts val="3384"/>
              <a:buFont typeface="IBM Plex Sans"/>
              <a:buChar char="»"/>
              <a:defRPr b="0" i="0" sz="3384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" name="Google Shape;19;p8"/>
          <p:cNvSpPr txBox="1"/>
          <p:nvPr>
            <p:ph idx="11" type="ftr"/>
          </p:nvPr>
        </p:nvSpPr>
        <p:spPr>
          <a:xfrm>
            <a:off x="609779" y="12767737"/>
            <a:ext cx="10972626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8"/>
          <p:cNvSpPr txBox="1"/>
          <p:nvPr>
            <p:ph idx="12" type="sldNum"/>
          </p:nvPr>
        </p:nvSpPr>
        <p:spPr>
          <a:xfrm>
            <a:off x="18897605" y="12767737"/>
            <a:ext cx="4876618" cy="444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descr="Outside edge tick marks for alignment" id="21" name="Google Shape;21;p8"/>
          <p:cNvGrpSpPr/>
          <p:nvPr/>
        </p:nvGrpSpPr>
        <p:grpSpPr>
          <a:xfrm>
            <a:off x="-292613" y="-294640"/>
            <a:ext cx="24971254" cy="14305280"/>
            <a:chOff x="-109730" y="-110490"/>
            <a:chExt cx="9364220" cy="5364480"/>
          </a:xfrm>
        </p:grpSpPr>
        <p:grpSp>
          <p:nvGrpSpPr>
            <p:cNvPr id="22" name="Google Shape;22;p8"/>
            <p:cNvGrpSpPr/>
            <p:nvPr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23" name="Google Shape;23;p8"/>
              <p:cNvCxnSpPr/>
              <p:nvPr/>
            </p:nvCxnSpPr>
            <p:spPr>
              <a:xfrm rot="-5400000">
                <a:off x="1524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4" name="Google Shape;24;p8"/>
              <p:cNvCxnSpPr/>
              <p:nvPr/>
            </p:nvCxnSpPr>
            <p:spPr>
              <a:xfrm rot="-5400000">
                <a:off x="19812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5" name="Google Shape;25;p8"/>
              <p:cNvCxnSpPr/>
              <p:nvPr/>
            </p:nvCxnSpPr>
            <p:spPr>
              <a:xfrm rot="-5400000">
                <a:off x="22098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6" name="Google Shape;26;p8"/>
              <p:cNvCxnSpPr/>
              <p:nvPr/>
            </p:nvCxnSpPr>
            <p:spPr>
              <a:xfrm rot="-5400000">
                <a:off x="24384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7" name="Google Shape;27;p8"/>
              <p:cNvCxnSpPr/>
              <p:nvPr/>
            </p:nvCxnSpPr>
            <p:spPr>
              <a:xfrm rot="-5400000">
                <a:off x="42672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8" name="Google Shape;28;p8"/>
              <p:cNvCxnSpPr/>
              <p:nvPr/>
            </p:nvCxnSpPr>
            <p:spPr>
              <a:xfrm rot="-5400000">
                <a:off x="44958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9" name="Google Shape;29;p8"/>
              <p:cNvCxnSpPr/>
              <p:nvPr/>
            </p:nvCxnSpPr>
            <p:spPr>
              <a:xfrm rot="-5400000">
                <a:off x="47244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" name="Google Shape;30;p8"/>
              <p:cNvCxnSpPr/>
              <p:nvPr/>
            </p:nvCxnSpPr>
            <p:spPr>
              <a:xfrm rot="-5400000">
                <a:off x="65532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" name="Google Shape;31;p8"/>
              <p:cNvCxnSpPr/>
              <p:nvPr/>
            </p:nvCxnSpPr>
            <p:spPr>
              <a:xfrm rot="-5400000">
                <a:off x="67818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" name="Google Shape;32;p8"/>
              <p:cNvCxnSpPr/>
              <p:nvPr/>
            </p:nvCxnSpPr>
            <p:spPr>
              <a:xfrm rot="-5400000">
                <a:off x="70104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" name="Google Shape;33;p8"/>
              <p:cNvCxnSpPr/>
              <p:nvPr/>
            </p:nvCxnSpPr>
            <p:spPr>
              <a:xfrm rot="-5400000">
                <a:off x="8839132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34" name="Google Shape;34;p8"/>
            <p:cNvGrpSpPr/>
            <p:nvPr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35" name="Google Shape;35;p8"/>
              <p:cNvCxnSpPr/>
              <p:nvPr/>
            </p:nvCxnSpPr>
            <p:spPr>
              <a:xfrm rot="-5400000">
                <a:off x="1524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" name="Google Shape;36;p8"/>
              <p:cNvCxnSpPr/>
              <p:nvPr/>
            </p:nvCxnSpPr>
            <p:spPr>
              <a:xfrm rot="-5400000">
                <a:off x="19812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" name="Google Shape;37;p8"/>
              <p:cNvCxnSpPr/>
              <p:nvPr/>
            </p:nvCxnSpPr>
            <p:spPr>
              <a:xfrm rot="-5400000">
                <a:off x="22098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" name="Google Shape;38;p8"/>
              <p:cNvCxnSpPr/>
              <p:nvPr/>
            </p:nvCxnSpPr>
            <p:spPr>
              <a:xfrm rot="-5400000">
                <a:off x="24384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" name="Google Shape;39;p8"/>
              <p:cNvCxnSpPr/>
              <p:nvPr/>
            </p:nvCxnSpPr>
            <p:spPr>
              <a:xfrm rot="-5400000">
                <a:off x="42672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" name="Google Shape;40;p8"/>
              <p:cNvCxnSpPr/>
              <p:nvPr/>
            </p:nvCxnSpPr>
            <p:spPr>
              <a:xfrm rot="-5400000">
                <a:off x="44958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" name="Google Shape;41;p8"/>
              <p:cNvCxnSpPr/>
              <p:nvPr/>
            </p:nvCxnSpPr>
            <p:spPr>
              <a:xfrm rot="-5400000">
                <a:off x="47244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" name="Google Shape;42;p8"/>
              <p:cNvCxnSpPr/>
              <p:nvPr/>
            </p:nvCxnSpPr>
            <p:spPr>
              <a:xfrm rot="-5400000">
                <a:off x="65532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3" name="Google Shape;43;p8"/>
              <p:cNvCxnSpPr/>
              <p:nvPr/>
            </p:nvCxnSpPr>
            <p:spPr>
              <a:xfrm rot="-5400000">
                <a:off x="67818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4" name="Google Shape;44;p8"/>
              <p:cNvCxnSpPr/>
              <p:nvPr/>
            </p:nvCxnSpPr>
            <p:spPr>
              <a:xfrm rot="-5400000">
                <a:off x="70104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5" name="Google Shape;45;p8"/>
              <p:cNvCxnSpPr/>
              <p:nvPr/>
            </p:nvCxnSpPr>
            <p:spPr>
              <a:xfrm rot="-5400000">
                <a:off x="8839132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46" name="Google Shape;46;p8"/>
            <p:cNvGrpSpPr/>
            <p:nvPr/>
          </p:nvGrpSpPr>
          <p:grpSpPr>
            <a:xfrm>
              <a:off x="-109730" y="237744"/>
              <a:ext cx="91440" cy="4670806"/>
              <a:chOff x="-109730" y="237744"/>
              <a:chExt cx="91440" cy="4670806"/>
            </a:xfrm>
          </p:grpSpPr>
          <p:cxnSp>
            <p:nvCxnSpPr>
              <p:cNvPr id="47" name="Google Shape;47;p8"/>
              <p:cNvCxnSpPr/>
              <p:nvPr/>
            </p:nvCxnSpPr>
            <p:spPr>
              <a:xfrm rot="10800000">
                <a:off x="-109730" y="653796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" name="Google Shape;48;p8"/>
              <p:cNvCxnSpPr/>
              <p:nvPr/>
            </p:nvCxnSpPr>
            <p:spPr>
              <a:xfrm rot="10800000">
                <a:off x="-109730" y="128930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" name="Google Shape;49;p8"/>
              <p:cNvCxnSpPr/>
              <p:nvPr/>
            </p:nvCxnSpPr>
            <p:spPr>
              <a:xfrm rot="10800000">
                <a:off x="-109730" y="192938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" name="Google Shape;50;p8"/>
              <p:cNvCxnSpPr/>
              <p:nvPr/>
            </p:nvCxnSpPr>
            <p:spPr>
              <a:xfrm rot="10800000">
                <a:off x="-109730" y="2570990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" name="Google Shape;51;p8"/>
              <p:cNvCxnSpPr/>
              <p:nvPr/>
            </p:nvCxnSpPr>
            <p:spPr>
              <a:xfrm rot="10800000">
                <a:off x="-109730" y="320954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" name="Google Shape;52;p8"/>
              <p:cNvCxnSpPr/>
              <p:nvPr/>
            </p:nvCxnSpPr>
            <p:spPr>
              <a:xfrm rot="10800000">
                <a:off x="-109730" y="384962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" name="Google Shape;53;p8"/>
              <p:cNvCxnSpPr/>
              <p:nvPr/>
            </p:nvCxnSpPr>
            <p:spPr>
              <a:xfrm rot="10800000">
                <a:off x="-109730" y="4494276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" name="Google Shape;54;p8"/>
              <p:cNvCxnSpPr/>
              <p:nvPr/>
            </p:nvCxnSpPr>
            <p:spPr>
              <a:xfrm rot="10800000">
                <a:off x="-109730" y="23774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" name="Google Shape;55;p8"/>
              <p:cNvCxnSpPr/>
              <p:nvPr/>
            </p:nvCxnSpPr>
            <p:spPr>
              <a:xfrm rot="10800000">
                <a:off x="-109730" y="4908550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56" name="Google Shape;56;p8"/>
            <p:cNvGrpSpPr/>
            <p:nvPr/>
          </p:nvGrpSpPr>
          <p:grpSpPr>
            <a:xfrm>
              <a:off x="9163050" y="237744"/>
              <a:ext cx="91440" cy="4669790"/>
              <a:chOff x="-109730" y="231394"/>
              <a:chExt cx="91440" cy="4669790"/>
            </a:xfrm>
          </p:grpSpPr>
          <p:cxnSp>
            <p:nvCxnSpPr>
              <p:cNvPr id="57" name="Google Shape;57;p8"/>
              <p:cNvCxnSpPr/>
              <p:nvPr/>
            </p:nvCxnSpPr>
            <p:spPr>
              <a:xfrm rot="10800000">
                <a:off x="-109730" y="647446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8" name="Google Shape;58;p8"/>
              <p:cNvCxnSpPr/>
              <p:nvPr/>
            </p:nvCxnSpPr>
            <p:spPr>
              <a:xfrm rot="10800000">
                <a:off x="-109730" y="128295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9" name="Google Shape;59;p8"/>
              <p:cNvCxnSpPr/>
              <p:nvPr/>
            </p:nvCxnSpPr>
            <p:spPr>
              <a:xfrm rot="10800000">
                <a:off x="-109730" y="192303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0" name="Google Shape;60;p8"/>
              <p:cNvCxnSpPr/>
              <p:nvPr/>
            </p:nvCxnSpPr>
            <p:spPr>
              <a:xfrm rot="10800000">
                <a:off x="-109730" y="256311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1" name="Google Shape;61;p8"/>
              <p:cNvCxnSpPr/>
              <p:nvPr/>
            </p:nvCxnSpPr>
            <p:spPr>
              <a:xfrm rot="10800000">
                <a:off x="-109730" y="320319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2" name="Google Shape;62;p8"/>
              <p:cNvCxnSpPr/>
              <p:nvPr/>
            </p:nvCxnSpPr>
            <p:spPr>
              <a:xfrm rot="10800000">
                <a:off x="-109730" y="384327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3" name="Google Shape;63;p8"/>
              <p:cNvCxnSpPr/>
              <p:nvPr/>
            </p:nvCxnSpPr>
            <p:spPr>
              <a:xfrm rot="10800000">
                <a:off x="-109730" y="4487926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" name="Google Shape;64;p8"/>
              <p:cNvCxnSpPr/>
              <p:nvPr/>
            </p:nvCxnSpPr>
            <p:spPr>
              <a:xfrm rot="10800000">
                <a:off x="-109730" y="23139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5" name="Google Shape;65;p8"/>
              <p:cNvCxnSpPr/>
              <p:nvPr/>
            </p:nvCxnSpPr>
            <p:spPr>
              <a:xfrm rot="10800000">
                <a:off x="-109730" y="490118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EBEBE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  <p:sldLayoutId id="2147483689" r:id="rId38"/>
    <p:sldLayoutId id="2147483690" r:id="rId39"/>
    <p:sldLayoutId id="2147483691" r:id="rId40"/>
    <p:sldLayoutId id="2147483692" r:id="rId4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48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92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6" orient="horz" pos="812">
          <p15:clr>
            <a:srgbClr val="F26B43"/>
          </p15:clr>
        </p15:guide>
        <p15:guide id="17" orient="horz" pos="1620">
          <p15:clr>
            <a:srgbClr val="F26B43"/>
          </p15:clr>
        </p15:guide>
        <p15:guide id="18" orient="horz" pos="1216">
          <p15:clr>
            <a:srgbClr val="F26B43"/>
          </p15:clr>
        </p15:guide>
        <p15:guide id="19" orient="horz" pos="2022">
          <p15:clr>
            <a:srgbClr val="F26B43"/>
          </p15:clr>
        </p15:guide>
        <p15:guide id="20" orient="horz" pos="242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3"/>
          <p:cNvSpPr txBox="1"/>
          <p:nvPr>
            <p:ph type="title"/>
          </p:nvPr>
        </p:nvSpPr>
        <p:spPr>
          <a:xfrm>
            <a:off x="560832" y="536448"/>
            <a:ext cx="11045952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920" u="none" cap="none" strike="noStrike">
                <a:solidFill>
                  <a:srgbClr val="191919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292" name="Google Shape;292;p53"/>
          <p:cNvSpPr txBox="1"/>
          <p:nvPr>
            <p:ph idx="1" type="body"/>
          </p:nvPr>
        </p:nvSpPr>
        <p:spPr>
          <a:xfrm>
            <a:off x="12777216" y="536448"/>
            <a:ext cx="10997184" cy="11452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360"/>
              <a:buFont typeface="IBM Plex Sans Light"/>
              <a:buNone/>
              <a:defRPr b="0" i="0" sz="3733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65645" lvl="1" marL="914400" marR="0" rtl="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Font typeface="IBM Plex Sans Light"/>
              <a:buChar char="–"/>
              <a:defRPr b="0" i="0" sz="3733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65645" lvl="2" marL="1371600" marR="0" rtl="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Font typeface="IBM Plex Sans Light"/>
              <a:buChar char="•"/>
              <a:defRPr b="0" i="0" sz="3733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65645" lvl="3" marL="1828800" marR="0" rtl="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Font typeface="IBM Plex Sans Light"/>
              <a:buChar char="–"/>
              <a:defRPr b="0" i="0" sz="3733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65645" lvl="4" marL="2286000" marR="0" rtl="0" algn="l">
              <a:lnSpc>
                <a:spcPct val="100000"/>
              </a:lnSpc>
              <a:spcBef>
                <a:spcPts val="2933"/>
              </a:spcBef>
              <a:spcAft>
                <a:spcPts val="0"/>
              </a:spcAft>
              <a:buClr>
                <a:srgbClr val="001141"/>
              </a:buClr>
              <a:buSzPts val="3733"/>
              <a:buFont typeface="IBM Plex Sans Light"/>
              <a:buChar char="»"/>
              <a:defRPr b="0" i="0" sz="3733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443483" lvl="5" marL="2743200" marR="0" rtl="0" algn="l">
              <a:spcBef>
                <a:spcPts val="677"/>
              </a:spcBef>
              <a:spcAft>
                <a:spcPts val="0"/>
              </a:spcAft>
              <a:buClr>
                <a:schemeClr val="dk1"/>
              </a:buClr>
              <a:buSzPts val="3384"/>
              <a:buFont typeface="IBM Plex Sans Light"/>
              <a:buChar char="»"/>
              <a:defRPr b="0" i="0" sz="3384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indent="-443483" lvl="6" marL="3200400" marR="0" rtl="0" algn="l">
              <a:spcBef>
                <a:spcPts val="677"/>
              </a:spcBef>
              <a:spcAft>
                <a:spcPts val="0"/>
              </a:spcAft>
              <a:buClr>
                <a:schemeClr val="dk1"/>
              </a:buClr>
              <a:buSzPts val="3384"/>
              <a:buFont typeface="IBM Plex Sans Light"/>
              <a:buChar char="»"/>
              <a:defRPr b="0" i="0" sz="3384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indent="-443483" lvl="7" marL="3657600" marR="0" rtl="0" algn="l">
              <a:spcBef>
                <a:spcPts val="677"/>
              </a:spcBef>
              <a:spcAft>
                <a:spcPts val="0"/>
              </a:spcAft>
              <a:buClr>
                <a:schemeClr val="dk1"/>
              </a:buClr>
              <a:buSzPts val="3384"/>
              <a:buFont typeface="IBM Plex Sans Light"/>
              <a:buChar char="»"/>
              <a:defRPr b="0" i="0" sz="3384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indent="-443484" lvl="8" marL="4114800" marR="0" rtl="0" algn="l">
              <a:spcBef>
                <a:spcPts val="677"/>
              </a:spcBef>
              <a:spcAft>
                <a:spcPts val="0"/>
              </a:spcAft>
              <a:buClr>
                <a:schemeClr val="dk1"/>
              </a:buClr>
              <a:buSzPts val="3384"/>
              <a:buFont typeface="IBM Plex Sans Light"/>
              <a:buChar char="»"/>
              <a:defRPr b="0" i="0" sz="3384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293" name="Google Shape;293;p53"/>
          <p:cNvSpPr txBox="1"/>
          <p:nvPr>
            <p:ph idx="11" type="ftr"/>
          </p:nvPr>
        </p:nvSpPr>
        <p:spPr>
          <a:xfrm>
            <a:off x="609777" y="12801601"/>
            <a:ext cx="10972627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4" name="Google Shape;294;p53"/>
          <p:cNvSpPr txBox="1"/>
          <p:nvPr>
            <p:ph idx="12" type="sldNum"/>
          </p:nvPr>
        </p:nvSpPr>
        <p:spPr>
          <a:xfrm>
            <a:off x="18897603" y="12801601"/>
            <a:ext cx="4876619" cy="44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95" name="Google Shape;295;p53"/>
          <p:cNvGrpSpPr/>
          <p:nvPr/>
        </p:nvGrpSpPr>
        <p:grpSpPr>
          <a:xfrm>
            <a:off x="-292613" y="-294640"/>
            <a:ext cx="24971253" cy="14305280"/>
            <a:chOff x="-109730" y="-110490"/>
            <a:chExt cx="9364220" cy="5364480"/>
          </a:xfrm>
        </p:grpSpPr>
        <p:grpSp>
          <p:nvGrpSpPr>
            <p:cNvPr id="296" name="Google Shape;296;p53"/>
            <p:cNvGrpSpPr/>
            <p:nvPr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297" name="Google Shape;297;p53"/>
              <p:cNvCxnSpPr/>
              <p:nvPr/>
            </p:nvCxnSpPr>
            <p:spPr>
              <a:xfrm rot="-5400000">
                <a:off x="1524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98" name="Google Shape;298;p53"/>
              <p:cNvCxnSpPr/>
              <p:nvPr/>
            </p:nvCxnSpPr>
            <p:spPr>
              <a:xfrm rot="-5400000">
                <a:off x="19812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99" name="Google Shape;299;p53"/>
              <p:cNvCxnSpPr/>
              <p:nvPr/>
            </p:nvCxnSpPr>
            <p:spPr>
              <a:xfrm rot="-5400000">
                <a:off x="22098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0" name="Google Shape;300;p53"/>
              <p:cNvCxnSpPr/>
              <p:nvPr/>
            </p:nvCxnSpPr>
            <p:spPr>
              <a:xfrm rot="-5400000">
                <a:off x="24384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1" name="Google Shape;301;p53"/>
              <p:cNvCxnSpPr/>
              <p:nvPr/>
            </p:nvCxnSpPr>
            <p:spPr>
              <a:xfrm rot="-5400000">
                <a:off x="42672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2" name="Google Shape;302;p53"/>
              <p:cNvCxnSpPr/>
              <p:nvPr/>
            </p:nvCxnSpPr>
            <p:spPr>
              <a:xfrm rot="-5400000">
                <a:off x="44958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3" name="Google Shape;303;p53"/>
              <p:cNvCxnSpPr/>
              <p:nvPr/>
            </p:nvCxnSpPr>
            <p:spPr>
              <a:xfrm rot="-5400000">
                <a:off x="47244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4" name="Google Shape;304;p53"/>
              <p:cNvCxnSpPr/>
              <p:nvPr/>
            </p:nvCxnSpPr>
            <p:spPr>
              <a:xfrm rot="-5400000">
                <a:off x="65532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5" name="Google Shape;305;p53"/>
              <p:cNvCxnSpPr/>
              <p:nvPr/>
            </p:nvCxnSpPr>
            <p:spPr>
              <a:xfrm rot="-5400000">
                <a:off x="67818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6" name="Google Shape;306;p53"/>
              <p:cNvCxnSpPr/>
              <p:nvPr/>
            </p:nvCxnSpPr>
            <p:spPr>
              <a:xfrm rot="-5400000">
                <a:off x="7010400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7" name="Google Shape;307;p53"/>
              <p:cNvCxnSpPr/>
              <p:nvPr/>
            </p:nvCxnSpPr>
            <p:spPr>
              <a:xfrm rot="-5400000">
                <a:off x="8839132" y="-762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308" name="Google Shape;308;p53"/>
            <p:cNvGrpSpPr/>
            <p:nvPr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309" name="Google Shape;309;p53"/>
              <p:cNvCxnSpPr/>
              <p:nvPr/>
            </p:nvCxnSpPr>
            <p:spPr>
              <a:xfrm rot="-5400000">
                <a:off x="1524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0" name="Google Shape;310;p53"/>
              <p:cNvCxnSpPr/>
              <p:nvPr/>
            </p:nvCxnSpPr>
            <p:spPr>
              <a:xfrm rot="-5400000">
                <a:off x="19812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1" name="Google Shape;311;p53"/>
              <p:cNvCxnSpPr/>
              <p:nvPr/>
            </p:nvCxnSpPr>
            <p:spPr>
              <a:xfrm rot="-5400000">
                <a:off x="22098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2" name="Google Shape;312;p53"/>
              <p:cNvCxnSpPr/>
              <p:nvPr/>
            </p:nvCxnSpPr>
            <p:spPr>
              <a:xfrm rot="-5400000">
                <a:off x="24384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3" name="Google Shape;313;p53"/>
              <p:cNvCxnSpPr/>
              <p:nvPr/>
            </p:nvCxnSpPr>
            <p:spPr>
              <a:xfrm rot="-5400000">
                <a:off x="42672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4" name="Google Shape;314;p53"/>
              <p:cNvCxnSpPr/>
              <p:nvPr/>
            </p:nvCxnSpPr>
            <p:spPr>
              <a:xfrm rot="-5400000">
                <a:off x="44958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5" name="Google Shape;315;p53"/>
              <p:cNvCxnSpPr/>
              <p:nvPr/>
            </p:nvCxnSpPr>
            <p:spPr>
              <a:xfrm rot="-5400000">
                <a:off x="47244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6" name="Google Shape;316;p53"/>
              <p:cNvCxnSpPr/>
              <p:nvPr/>
            </p:nvCxnSpPr>
            <p:spPr>
              <a:xfrm rot="-5400000">
                <a:off x="65532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7" name="Google Shape;317;p53"/>
              <p:cNvCxnSpPr/>
              <p:nvPr/>
            </p:nvCxnSpPr>
            <p:spPr>
              <a:xfrm rot="-5400000">
                <a:off x="67818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8" name="Google Shape;318;p53"/>
              <p:cNvCxnSpPr/>
              <p:nvPr/>
            </p:nvCxnSpPr>
            <p:spPr>
              <a:xfrm rot="-5400000">
                <a:off x="7010400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9" name="Google Shape;319;p53"/>
              <p:cNvCxnSpPr/>
              <p:nvPr/>
            </p:nvCxnSpPr>
            <p:spPr>
              <a:xfrm rot="-5400000">
                <a:off x="8839132" y="5219700"/>
                <a:ext cx="152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320" name="Google Shape;320;p53"/>
            <p:cNvGrpSpPr/>
            <p:nvPr/>
          </p:nvGrpSpPr>
          <p:grpSpPr>
            <a:xfrm>
              <a:off x="-109730" y="228219"/>
              <a:ext cx="91440" cy="4686681"/>
              <a:chOff x="-109730" y="228219"/>
              <a:chExt cx="91440" cy="4686681"/>
            </a:xfrm>
          </p:grpSpPr>
          <p:cxnSp>
            <p:nvCxnSpPr>
              <p:cNvPr id="321" name="Google Shape;321;p53"/>
              <p:cNvCxnSpPr/>
              <p:nvPr/>
            </p:nvCxnSpPr>
            <p:spPr>
              <a:xfrm rot="10800000">
                <a:off x="-109730" y="653796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2" name="Google Shape;322;p53"/>
              <p:cNvCxnSpPr/>
              <p:nvPr/>
            </p:nvCxnSpPr>
            <p:spPr>
              <a:xfrm rot="10800000">
                <a:off x="-109730" y="128930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3" name="Google Shape;323;p53"/>
              <p:cNvCxnSpPr/>
              <p:nvPr/>
            </p:nvCxnSpPr>
            <p:spPr>
              <a:xfrm rot="10800000">
                <a:off x="-109730" y="192938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4" name="Google Shape;324;p53"/>
              <p:cNvCxnSpPr/>
              <p:nvPr/>
            </p:nvCxnSpPr>
            <p:spPr>
              <a:xfrm rot="10800000">
                <a:off x="-109730" y="2570990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5" name="Google Shape;325;p53"/>
              <p:cNvCxnSpPr/>
              <p:nvPr/>
            </p:nvCxnSpPr>
            <p:spPr>
              <a:xfrm rot="10800000">
                <a:off x="-109730" y="320954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6" name="Google Shape;326;p53"/>
              <p:cNvCxnSpPr/>
              <p:nvPr/>
            </p:nvCxnSpPr>
            <p:spPr>
              <a:xfrm rot="10800000">
                <a:off x="-109730" y="384962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7" name="Google Shape;327;p53"/>
              <p:cNvCxnSpPr/>
              <p:nvPr/>
            </p:nvCxnSpPr>
            <p:spPr>
              <a:xfrm rot="10800000">
                <a:off x="-109730" y="4497451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8" name="Google Shape;328;p53"/>
              <p:cNvCxnSpPr/>
              <p:nvPr/>
            </p:nvCxnSpPr>
            <p:spPr>
              <a:xfrm rot="10800000">
                <a:off x="-109730" y="228219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9" name="Google Shape;329;p53"/>
              <p:cNvCxnSpPr/>
              <p:nvPr/>
            </p:nvCxnSpPr>
            <p:spPr>
              <a:xfrm rot="10800000">
                <a:off x="-109730" y="4914900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330" name="Google Shape;330;p53"/>
            <p:cNvGrpSpPr/>
            <p:nvPr/>
          </p:nvGrpSpPr>
          <p:grpSpPr>
            <a:xfrm>
              <a:off x="9163050" y="228219"/>
              <a:ext cx="91440" cy="4685665"/>
              <a:chOff x="-109730" y="221869"/>
              <a:chExt cx="91440" cy="4685665"/>
            </a:xfrm>
          </p:grpSpPr>
          <p:cxnSp>
            <p:nvCxnSpPr>
              <p:cNvPr id="331" name="Google Shape;331;p53"/>
              <p:cNvCxnSpPr/>
              <p:nvPr/>
            </p:nvCxnSpPr>
            <p:spPr>
              <a:xfrm rot="10800000">
                <a:off x="-109730" y="647446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2" name="Google Shape;332;p53"/>
              <p:cNvCxnSpPr/>
              <p:nvPr/>
            </p:nvCxnSpPr>
            <p:spPr>
              <a:xfrm rot="10800000">
                <a:off x="-109730" y="128295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3" name="Google Shape;333;p53"/>
              <p:cNvCxnSpPr/>
              <p:nvPr/>
            </p:nvCxnSpPr>
            <p:spPr>
              <a:xfrm rot="10800000">
                <a:off x="-109730" y="192303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4" name="Google Shape;334;p53"/>
              <p:cNvCxnSpPr/>
              <p:nvPr/>
            </p:nvCxnSpPr>
            <p:spPr>
              <a:xfrm rot="10800000">
                <a:off x="-109730" y="256311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5" name="Google Shape;335;p53"/>
              <p:cNvCxnSpPr/>
              <p:nvPr/>
            </p:nvCxnSpPr>
            <p:spPr>
              <a:xfrm rot="10800000">
                <a:off x="-109730" y="320319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6" name="Google Shape;336;p53"/>
              <p:cNvCxnSpPr/>
              <p:nvPr/>
            </p:nvCxnSpPr>
            <p:spPr>
              <a:xfrm rot="10800000">
                <a:off x="-109730" y="384327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7" name="Google Shape;337;p53"/>
              <p:cNvCxnSpPr/>
              <p:nvPr/>
            </p:nvCxnSpPr>
            <p:spPr>
              <a:xfrm rot="10800000">
                <a:off x="-109730" y="4491101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8" name="Google Shape;338;p53"/>
              <p:cNvCxnSpPr/>
              <p:nvPr/>
            </p:nvCxnSpPr>
            <p:spPr>
              <a:xfrm rot="10800000">
                <a:off x="-109730" y="221869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9" name="Google Shape;339;p53"/>
              <p:cNvCxnSpPr/>
              <p:nvPr/>
            </p:nvCxnSpPr>
            <p:spPr>
              <a:xfrm rot="10800000">
                <a:off x="-109730" y="4907534"/>
                <a:ext cx="9144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F6F6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711" r:id="rId18"/>
    <p:sldLayoutId id="2147483712" r:id="rId19"/>
    <p:sldLayoutId id="2147483713" r:id="rId20"/>
    <p:sldLayoutId id="2147483714" r:id="rId21"/>
    <p:sldLayoutId id="2147483715" r:id="rId22"/>
    <p:sldLayoutId id="2147483716" r:id="rId23"/>
    <p:sldLayoutId id="2147483717" r:id="rId24"/>
    <p:sldLayoutId id="2147483718" r:id="rId25"/>
    <p:sldLayoutId id="2147483719" r:id="rId26"/>
    <p:sldLayoutId id="2147483720" r:id="rId27"/>
    <p:sldLayoutId id="2147483721" r:id="rId28"/>
    <p:sldLayoutId id="2147483722" r:id="rId29"/>
    <p:sldLayoutId id="2147483723" r:id="rId30"/>
    <p:sldLayoutId id="2147483724" r:id="rId31"/>
    <p:sldLayoutId id="2147483725" r:id="rId32"/>
    <p:sldLayoutId id="2147483726" r:id="rId33"/>
    <p:sldLayoutId id="2147483727" r:id="rId34"/>
    <p:sldLayoutId id="2147483728" r:id="rId35"/>
    <p:sldLayoutId id="2147483729" r:id="rId36"/>
    <p:sldLayoutId id="2147483730" r:id="rId37"/>
    <p:sldLayoutId id="2147483731" r:id="rId38"/>
    <p:sldLayoutId id="2147483732" r:id="rId39"/>
    <p:sldLayoutId id="2147483733" r:id="rId40"/>
    <p:sldLayoutId id="2147483734" r:id="rId41"/>
    <p:sldLayoutId id="2147483735" r:id="rId42"/>
    <p:sldLayoutId id="2147483736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44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94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6" orient="horz" pos="812">
          <p15:clr>
            <a:srgbClr val="F26B43"/>
          </p15:clr>
        </p15:guide>
        <p15:guide id="17" orient="horz" pos="1620">
          <p15:clr>
            <a:srgbClr val="F26B43"/>
          </p15:clr>
        </p15:guide>
        <p15:guide id="18" orient="horz" pos="1216">
          <p15:clr>
            <a:srgbClr val="F26B43"/>
          </p15:clr>
        </p15:guide>
        <p15:guide id="19" orient="horz" pos="2022">
          <p15:clr>
            <a:srgbClr val="F26B43"/>
          </p15:clr>
        </p15:guide>
        <p15:guide id="20" orient="horz" pos="24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3.png"/><Relationship Id="rId4" Type="http://schemas.openxmlformats.org/officeDocument/2006/relationships/image" Target="../media/image26.png"/><Relationship Id="rId5" Type="http://schemas.openxmlformats.org/officeDocument/2006/relationships/image" Target="../media/image3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metrics.zowe.org/" TargetMode="External"/><Relationship Id="rId4" Type="http://schemas.openxmlformats.org/officeDocument/2006/relationships/hyperlink" Target="https://www.metrics.zowe.org/analytics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4.png"/><Relationship Id="rId4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Relationship Id="rId4" Type="http://schemas.openxmlformats.org/officeDocument/2006/relationships/hyperlink" Target="https://conferences.gse.org.uk/2023V/basic" TargetMode="External"/><Relationship Id="rId5" Type="http://schemas.openxmlformats.org/officeDocument/2006/relationships/image" Target="../media/image3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hyperlink" Target="https://www.share.org/Events/SHARE-Atlanta-2023/Technical-Agenda?" TargetMode="External"/><Relationship Id="rId5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1"/>
          <p:cNvSpPr txBox="1"/>
          <p:nvPr/>
        </p:nvSpPr>
        <p:spPr>
          <a:xfrm>
            <a:off x="1063239" y="3990714"/>
            <a:ext cx="13073385" cy="28094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IBM Plex Sans Light"/>
              <a:buNone/>
            </a:pPr>
            <a:r>
              <a:rPr b="0" i="0" lang="en-US" sz="8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Zowe Q1 2023 PI Planning </a:t>
            </a:r>
            <a:endParaRPr b="0" i="0" sz="8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IBM Plex Sans"/>
              <a:buNone/>
            </a:pPr>
            <a:r>
              <a:t/>
            </a:r>
            <a:endParaRPr b="0" i="0" sz="4800" u="none" cap="none" strike="noStrike">
              <a:solidFill>
                <a:srgbClr val="FFFFFF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IBM Plex Sans Light"/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ZAC Update</a:t>
            </a:r>
            <a:endParaRPr b="0" i="0" sz="6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text, outdoor, sign, envelope&#10;&#10;Description automatically generated" id="586" name="Google Shape;58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30400" y="1720066"/>
            <a:ext cx="8191599" cy="8191599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1"/>
          <p:cNvSpPr/>
          <p:nvPr/>
        </p:nvSpPr>
        <p:spPr>
          <a:xfrm>
            <a:off x="1063253" y="10445075"/>
            <a:ext cx="22584900" cy="831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Bruce Armstrong – Michael DuBois – Peter Fandel - Rose Sakach</a:t>
            </a:r>
            <a:endParaRPr b="0" i="0" sz="4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7"/>
          <p:cNvSpPr txBox="1"/>
          <p:nvPr>
            <p:ph idx="1" type="body"/>
          </p:nvPr>
        </p:nvSpPr>
        <p:spPr>
          <a:xfrm>
            <a:off x="2626823" y="2818862"/>
            <a:ext cx="9633602" cy="8329352"/>
          </a:xfrm>
          <a:prstGeom prst="rect">
            <a:avLst/>
          </a:prstGeom>
          <a:noFill/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</a:pPr>
            <a:r>
              <a:rPr lang="en-US" sz="6600"/>
              <a:t>How are we doing?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</a:pPr>
            <a:r>
              <a:rPr lang="en-US"/>
              <a:t>Explorer (VS Code)  - 10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</a:pPr>
            <a:r>
              <a:rPr lang="en-US"/>
              <a:t>CLI - 18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</a:pPr>
            <a:r>
              <a:rPr lang="en-US"/>
              <a:t>API ML – 14 (1 newly added)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</a:pPr>
            <a:r>
              <a:rPr lang="en-US"/>
              <a:t>App Framework - 1 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</a:pPr>
            <a:r>
              <a:rPr lang="en-US"/>
              <a:t>43 V2 badges 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</a:pPr>
            <a:r>
              <a:t/>
            </a:r>
            <a:endParaRPr/>
          </a:p>
        </p:txBody>
      </p:sp>
      <p:sp>
        <p:nvSpPr>
          <p:cNvPr id="702" name="Google Shape;702;p7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03" name="Google Shape;70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35593" y="486643"/>
            <a:ext cx="8217925" cy="12696625"/>
          </a:xfrm>
          <a:prstGeom prst="rect">
            <a:avLst/>
          </a:prstGeom>
          <a:noFill/>
          <a:ln>
            <a:noFill/>
          </a:ln>
        </p:spPr>
      </p:pic>
      <p:sp>
        <p:nvSpPr>
          <p:cNvPr id="704" name="Google Shape;704;p7"/>
          <p:cNvSpPr txBox="1"/>
          <p:nvPr/>
        </p:nvSpPr>
        <p:spPr>
          <a:xfrm>
            <a:off x="299665" y="374677"/>
            <a:ext cx="10736930" cy="11907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rPr b="0" i="0" lang="en-US" sz="6400" u="none" cap="none" strike="noStrike">
                <a:solidFill>
                  <a:srgbClr val="FFFFFF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Zowe V2 Conformance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9" name="Google Shape;709;p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23934" y="9803188"/>
            <a:ext cx="3124636" cy="2048161"/>
          </a:xfrm>
          <a:prstGeom prst="rect">
            <a:avLst/>
          </a:prstGeom>
          <a:noFill/>
          <a:ln>
            <a:noFill/>
          </a:ln>
        </p:spPr>
      </p:pic>
      <p:sp>
        <p:nvSpPr>
          <p:cNvPr id="710" name="Google Shape;710;p90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11" name="Google Shape;711;p90"/>
          <p:cNvSpPr txBox="1"/>
          <p:nvPr>
            <p:ph type="title"/>
          </p:nvPr>
        </p:nvSpPr>
        <p:spPr>
          <a:xfrm>
            <a:off x="831014" y="282056"/>
            <a:ext cx="21050115" cy="11924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Looking Forward - What’s on ZAC’s mind?</a:t>
            </a:r>
            <a:endParaRPr/>
          </a:p>
        </p:txBody>
      </p:sp>
      <p:pic>
        <p:nvPicPr>
          <p:cNvPr id="712" name="Google Shape;712;p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3006001">
            <a:off x="20678252" y="1030916"/>
            <a:ext cx="1530125" cy="1387584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13" name="Google Shape;713;p90"/>
          <p:cNvSpPr txBox="1"/>
          <p:nvPr/>
        </p:nvSpPr>
        <p:spPr>
          <a:xfrm>
            <a:off x="1458390" y="2595294"/>
            <a:ext cx="21926904" cy="98796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Strategic Planning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Make it easier for a googler to find roadmap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Bring more visibility and consumability to Zowe security narrative 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Federated identity? 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to do with Zebra</a:t>
            </a:r>
            <a:endParaRPr/>
          </a:p>
          <a:p>
            <a:pPr indent="-2921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None/>
            </a:pPr>
            <a:r>
              <a:t/>
            </a:r>
            <a:endParaRPr b="0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Extender Diversity</a:t>
            </a:r>
            <a:endParaRPr/>
          </a:p>
          <a:p>
            <a:pPr indent="-571500" lvl="3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Leverage Zowe Chat to expand Zowe participants </a:t>
            </a:r>
            <a:endParaRPr/>
          </a:p>
          <a:p>
            <a:pPr indent="-190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urier New"/>
              <a:buNone/>
            </a:pPr>
            <a:r>
              <a:t/>
            </a:r>
            <a:endParaRPr b="0" i="0" sz="6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Tech, Tooling, &amp; Hardware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Continue exploration with OMP/TSC in support of Training &amp; Certification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Move off Zuul to Spring Gateway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Complete App Store</a:t>
            </a:r>
            <a:endParaRPr/>
          </a:p>
        </p:txBody>
      </p:sp>
      <p:sp>
        <p:nvSpPr>
          <p:cNvPr id="714" name="Google Shape;714;p90"/>
          <p:cNvSpPr/>
          <p:nvPr/>
        </p:nvSpPr>
        <p:spPr>
          <a:xfrm rot="2312085">
            <a:off x="19830304" y="8998341"/>
            <a:ext cx="1544320" cy="1320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25400">
            <a:solidFill>
              <a:srgbClr val="4072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5" name="Google Shape;715;p9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053779" y="6858000"/>
            <a:ext cx="4201111" cy="2800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62626"/>
        </a:solidFill>
      </p:bgPr>
    </p:bg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91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1" name="Google Shape;721;p91"/>
          <p:cNvSpPr txBox="1"/>
          <p:nvPr/>
        </p:nvSpPr>
        <p:spPr>
          <a:xfrm>
            <a:off x="10770270" y="4151693"/>
            <a:ext cx="2843460" cy="11907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IBM Plex Sans Light"/>
              <a:buNone/>
            </a:pPr>
            <a:r>
              <a:rPr b="0" i="0" lang="en-US" sz="8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Q&amp;A </a:t>
            </a:r>
            <a:endParaRPr b="0" i="0" sz="80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91"/>
          <p:cNvSpPr/>
          <p:nvPr/>
        </p:nvSpPr>
        <p:spPr>
          <a:xfrm>
            <a:off x="0" y="1"/>
            <a:ext cx="24384000" cy="13716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45536" y="40714"/>
                </a:moveTo>
                <a:cubicBezTo>
                  <a:pt x="45536" y="26513"/>
                  <a:pt x="52012" y="15000"/>
                  <a:pt x="60000" y="15000"/>
                </a:cubicBezTo>
                <a:cubicBezTo>
                  <a:pt x="67988" y="15000"/>
                  <a:pt x="74464" y="26513"/>
                  <a:pt x="74464" y="40714"/>
                </a:cubicBezTo>
                <a:cubicBezTo>
                  <a:pt x="74464" y="51365"/>
                  <a:pt x="71226" y="60000"/>
                  <a:pt x="67232" y="60000"/>
                </a:cubicBezTo>
                <a:cubicBezTo>
                  <a:pt x="65235" y="60000"/>
                  <a:pt x="63616" y="64317"/>
                  <a:pt x="63616" y="69643"/>
                </a:cubicBezTo>
                <a:lnTo>
                  <a:pt x="63616" y="82500"/>
                </a:lnTo>
                <a:lnTo>
                  <a:pt x="56384" y="82500"/>
                </a:lnTo>
                <a:lnTo>
                  <a:pt x="56384" y="69643"/>
                </a:lnTo>
                <a:cubicBezTo>
                  <a:pt x="56384" y="58992"/>
                  <a:pt x="59622" y="50357"/>
                  <a:pt x="63616" y="50357"/>
                </a:cubicBezTo>
                <a:lnTo>
                  <a:pt x="63616" y="50357"/>
                </a:lnTo>
                <a:cubicBezTo>
                  <a:pt x="65613" y="50357"/>
                  <a:pt x="67232" y="46040"/>
                  <a:pt x="67232" y="40714"/>
                </a:cubicBezTo>
                <a:cubicBezTo>
                  <a:pt x="67232" y="33613"/>
                  <a:pt x="63994" y="27857"/>
                  <a:pt x="60000" y="27857"/>
                </a:cubicBezTo>
                <a:cubicBezTo>
                  <a:pt x="56006" y="27857"/>
                  <a:pt x="52768" y="33613"/>
                  <a:pt x="52768" y="40714"/>
                </a:cubicBezTo>
                <a:close/>
                <a:moveTo>
                  <a:pt x="60000" y="85714"/>
                </a:moveTo>
                <a:cubicBezTo>
                  <a:pt x="62996" y="85714"/>
                  <a:pt x="65424" y="90032"/>
                  <a:pt x="65424" y="95357"/>
                </a:cubicBezTo>
                <a:cubicBezTo>
                  <a:pt x="65424" y="100683"/>
                  <a:pt x="62996" y="105000"/>
                  <a:pt x="60000" y="105000"/>
                </a:cubicBezTo>
                <a:cubicBezTo>
                  <a:pt x="57004" y="105000"/>
                  <a:pt x="54576" y="100683"/>
                  <a:pt x="54576" y="95357"/>
                </a:cubicBezTo>
                <a:cubicBezTo>
                  <a:pt x="54576" y="90032"/>
                  <a:pt x="57004" y="85714"/>
                  <a:pt x="60000" y="85714"/>
                </a:cubicBezTo>
                <a:close/>
              </a:path>
              <a:path extrusionOk="0" fill="darken" h="120000" w="120000">
                <a:moveTo>
                  <a:pt x="45536" y="40714"/>
                </a:moveTo>
                <a:cubicBezTo>
                  <a:pt x="45536" y="26513"/>
                  <a:pt x="52012" y="15000"/>
                  <a:pt x="60000" y="15000"/>
                </a:cubicBezTo>
                <a:cubicBezTo>
                  <a:pt x="67988" y="15000"/>
                  <a:pt x="74464" y="26513"/>
                  <a:pt x="74464" y="40714"/>
                </a:cubicBezTo>
                <a:cubicBezTo>
                  <a:pt x="74464" y="51365"/>
                  <a:pt x="71226" y="60000"/>
                  <a:pt x="67232" y="60000"/>
                </a:cubicBezTo>
                <a:cubicBezTo>
                  <a:pt x="65235" y="60000"/>
                  <a:pt x="63616" y="64317"/>
                  <a:pt x="63616" y="69643"/>
                </a:cubicBezTo>
                <a:lnTo>
                  <a:pt x="63616" y="82500"/>
                </a:lnTo>
                <a:lnTo>
                  <a:pt x="56384" y="82500"/>
                </a:lnTo>
                <a:lnTo>
                  <a:pt x="56384" y="69643"/>
                </a:lnTo>
                <a:cubicBezTo>
                  <a:pt x="56384" y="58992"/>
                  <a:pt x="59622" y="50357"/>
                  <a:pt x="63616" y="50357"/>
                </a:cubicBezTo>
                <a:lnTo>
                  <a:pt x="63616" y="50357"/>
                </a:lnTo>
                <a:cubicBezTo>
                  <a:pt x="65613" y="50357"/>
                  <a:pt x="67232" y="46040"/>
                  <a:pt x="67232" y="40714"/>
                </a:cubicBezTo>
                <a:cubicBezTo>
                  <a:pt x="67232" y="33613"/>
                  <a:pt x="63994" y="27857"/>
                  <a:pt x="60000" y="27857"/>
                </a:cubicBezTo>
                <a:cubicBezTo>
                  <a:pt x="56006" y="27857"/>
                  <a:pt x="52768" y="33613"/>
                  <a:pt x="52768" y="40714"/>
                </a:cubicBezTo>
                <a:close/>
                <a:moveTo>
                  <a:pt x="60000" y="85714"/>
                </a:moveTo>
                <a:cubicBezTo>
                  <a:pt x="62996" y="85714"/>
                  <a:pt x="65424" y="90032"/>
                  <a:pt x="65424" y="95357"/>
                </a:cubicBezTo>
                <a:cubicBezTo>
                  <a:pt x="65424" y="100683"/>
                  <a:pt x="62996" y="105000"/>
                  <a:pt x="60000" y="105000"/>
                </a:cubicBezTo>
                <a:cubicBezTo>
                  <a:pt x="57004" y="105000"/>
                  <a:pt x="54576" y="100683"/>
                  <a:pt x="54576" y="95357"/>
                </a:cubicBezTo>
                <a:cubicBezTo>
                  <a:pt x="54576" y="90032"/>
                  <a:pt x="57004" y="85714"/>
                  <a:pt x="60000" y="85714"/>
                </a:cubicBezTo>
                <a:close/>
              </a:path>
              <a:path extrusionOk="0" fill="none" h="120000" w="120000">
                <a:moveTo>
                  <a:pt x="45536" y="40714"/>
                </a:moveTo>
                <a:cubicBezTo>
                  <a:pt x="45536" y="26513"/>
                  <a:pt x="52012" y="15000"/>
                  <a:pt x="60000" y="15000"/>
                </a:cubicBezTo>
                <a:cubicBezTo>
                  <a:pt x="67988" y="15000"/>
                  <a:pt x="74464" y="26513"/>
                  <a:pt x="74464" y="40714"/>
                </a:cubicBezTo>
                <a:cubicBezTo>
                  <a:pt x="74464" y="51365"/>
                  <a:pt x="71226" y="60000"/>
                  <a:pt x="67232" y="60000"/>
                </a:cubicBezTo>
                <a:cubicBezTo>
                  <a:pt x="65235" y="60000"/>
                  <a:pt x="63616" y="64317"/>
                  <a:pt x="63616" y="69643"/>
                </a:cubicBezTo>
                <a:lnTo>
                  <a:pt x="63616" y="82500"/>
                </a:lnTo>
                <a:lnTo>
                  <a:pt x="56384" y="82500"/>
                </a:lnTo>
                <a:lnTo>
                  <a:pt x="56384" y="69643"/>
                </a:lnTo>
                <a:cubicBezTo>
                  <a:pt x="56384" y="58992"/>
                  <a:pt x="59622" y="50357"/>
                  <a:pt x="63616" y="50357"/>
                </a:cubicBezTo>
                <a:lnTo>
                  <a:pt x="63616" y="50357"/>
                </a:lnTo>
                <a:cubicBezTo>
                  <a:pt x="65613" y="50357"/>
                  <a:pt x="67232" y="46040"/>
                  <a:pt x="67232" y="40714"/>
                </a:cubicBezTo>
                <a:cubicBezTo>
                  <a:pt x="67232" y="33613"/>
                  <a:pt x="63994" y="27857"/>
                  <a:pt x="60000" y="27857"/>
                </a:cubicBezTo>
                <a:cubicBezTo>
                  <a:pt x="56006" y="27857"/>
                  <a:pt x="52768" y="33613"/>
                  <a:pt x="52768" y="40714"/>
                </a:cubicBezTo>
                <a:close/>
                <a:moveTo>
                  <a:pt x="60000" y="85714"/>
                </a:moveTo>
                <a:cubicBezTo>
                  <a:pt x="62996" y="85714"/>
                  <a:pt x="65424" y="90032"/>
                  <a:pt x="65424" y="95357"/>
                </a:cubicBezTo>
                <a:cubicBezTo>
                  <a:pt x="65424" y="100683"/>
                  <a:pt x="62996" y="105000"/>
                  <a:pt x="60000" y="105000"/>
                </a:cubicBezTo>
                <a:cubicBezTo>
                  <a:pt x="57004" y="105000"/>
                  <a:pt x="54576" y="100683"/>
                  <a:pt x="54576" y="95357"/>
                </a:cubicBezTo>
                <a:cubicBezTo>
                  <a:pt x="54576" y="90032"/>
                  <a:pt x="57004" y="85714"/>
                  <a:pt x="60000" y="85714"/>
                </a:cubicBez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508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81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3" name="Google Shape;593;p81"/>
          <p:cNvSpPr txBox="1"/>
          <p:nvPr>
            <p:ph type="title"/>
          </p:nvPr>
        </p:nvSpPr>
        <p:spPr>
          <a:xfrm>
            <a:off x="890649" y="425179"/>
            <a:ext cx="21050115" cy="11924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None/>
            </a:pPr>
            <a:r>
              <a:rPr lang="en-US" sz="6600"/>
              <a:t>Topics</a:t>
            </a:r>
            <a:endParaRPr sz="6600"/>
          </a:p>
        </p:txBody>
      </p:sp>
      <p:sp>
        <p:nvSpPr>
          <p:cNvPr id="594" name="Google Shape;594;p81"/>
          <p:cNvSpPr txBox="1"/>
          <p:nvPr>
            <p:ph idx="1" type="body"/>
          </p:nvPr>
        </p:nvSpPr>
        <p:spPr>
          <a:xfrm>
            <a:off x="2114600" y="2515800"/>
            <a:ext cx="21050100" cy="83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Zowe By the Numbers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The Q4 Report Card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Zowe Market/Social News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How are we doing with Zowe V2 Conformance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Quick Zowe (Logistical) Roadmap Status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ZAC Priorities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</a:pPr>
            <a:r>
              <a:t/>
            </a:r>
            <a:endParaRPr/>
          </a:p>
        </p:txBody>
      </p:sp>
      <p:pic>
        <p:nvPicPr>
          <p:cNvPr descr="zowe.png" id="595" name="Google Shape;595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50" y="2873703"/>
            <a:ext cx="643050" cy="62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zowe.png" id="596" name="Google Shape;596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50" y="3961839"/>
            <a:ext cx="643050" cy="62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zowe.png" id="597" name="Google Shape;597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50" y="5049975"/>
            <a:ext cx="643050" cy="62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zowe.png" id="598" name="Google Shape;598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50" y="6138111"/>
            <a:ext cx="643050" cy="62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zowe.png" id="599" name="Google Shape;599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50" y="7226247"/>
            <a:ext cx="643050" cy="62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zowe.png" id="600" name="Google Shape;600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9850" y="8369247"/>
            <a:ext cx="643050" cy="62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82"/>
          <p:cNvSpPr txBox="1"/>
          <p:nvPr>
            <p:ph type="title"/>
          </p:nvPr>
        </p:nvSpPr>
        <p:spPr>
          <a:xfrm>
            <a:off x="890649" y="425179"/>
            <a:ext cx="21050115" cy="11924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None/>
            </a:pPr>
            <a:r>
              <a:rPr lang="en-US"/>
              <a:t>Zowe by the numbers</a:t>
            </a:r>
            <a:endParaRPr/>
          </a:p>
        </p:txBody>
      </p:sp>
      <p:sp>
        <p:nvSpPr>
          <p:cNvPr id="606" name="Google Shape;606;p82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7" name="Google Shape;607;p82"/>
          <p:cNvSpPr/>
          <p:nvPr/>
        </p:nvSpPr>
        <p:spPr>
          <a:xfrm>
            <a:off x="16567268" y="7877259"/>
            <a:ext cx="6970937" cy="327259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 cap="flat" cmpd="sng" w="76200">
            <a:solidFill>
              <a:srgbClr val="0F62FE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82"/>
          <p:cNvSpPr/>
          <p:nvPr/>
        </p:nvSpPr>
        <p:spPr>
          <a:xfrm>
            <a:off x="8660301" y="7877259"/>
            <a:ext cx="6970937" cy="327259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 cap="flat" cmpd="sng" w="76200">
            <a:solidFill>
              <a:srgbClr val="0F62FE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82"/>
          <p:cNvSpPr/>
          <p:nvPr/>
        </p:nvSpPr>
        <p:spPr>
          <a:xfrm>
            <a:off x="753334" y="7877259"/>
            <a:ext cx="6970937" cy="327259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 cap="flat" cmpd="sng" w="76200">
            <a:solidFill>
              <a:srgbClr val="0F62FE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82"/>
          <p:cNvSpPr/>
          <p:nvPr/>
        </p:nvSpPr>
        <p:spPr>
          <a:xfrm>
            <a:off x="16567268" y="4133306"/>
            <a:ext cx="6970937" cy="327259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 cap="flat" cmpd="sng" w="76200">
            <a:solidFill>
              <a:srgbClr val="0F62FE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82"/>
          <p:cNvSpPr/>
          <p:nvPr/>
        </p:nvSpPr>
        <p:spPr>
          <a:xfrm>
            <a:off x="8660301" y="4133306"/>
            <a:ext cx="6970937" cy="327259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 cap="flat" cmpd="sng" w="76200">
            <a:solidFill>
              <a:srgbClr val="0F62FE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82"/>
          <p:cNvSpPr/>
          <p:nvPr/>
        </p:nvSpPr>
        <p:spPr>
          <a:xfrm>
            <a:off x="753334" y="4133306"/>
            <a:ext cx="6970937" cy="327259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 cap="flat" cmpd="sng" w="76200">
            <a:solidFill>
              <a:srgbClr val="0F62FE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82"/>
          <p:cNvSpPr txBox="1"/>
          <p:nvPr/>
        </p:nvSpPr>
        <p:spPr>
          <a:xfrm>
            <a:off x="4336278" y="11607850"/>
            <a:ext cx="15581400" cy="1682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b="0" i="0" lang="en-US" sz="60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https://www.metrics.zowe.org</a:t>
            </a:r>
            <a:endParaRPr b="0" i="0" sz="60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b="0" i="0" lang="en-US" sz="60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https://www.metrics.zowe.org/analytics</a:t>
            </a:r>
            <a:r>
              <a:rPr b="0" i="0" lang="en-US" sz="60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6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82"/>
          <p:cNvSpPr txBox="1"/>
          <p:nvPr/>
        </p:nvSpPr>
        <p:spPr>
          <a:xfrm>
            <a:off x="944618" y="6423041"/>
            <a:ext cx="65874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IBM Plex Mono"/>
              <a:buNone/>
            </a:pPr>
            <a:r>
              <a:rPr b="1" i="0" lang="en-US" sz="3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+ 2.5% over Q ending October</a:t>
            </a:r>
            <a:endParaRPr/>
          </a:p>
        </p:txBody>
      </p:sp>
      <p:sp>
        <p:nvSpPr>
          <p:cNvPr id="615" name="Google Shape;615;p82"/>
          <p:cNvSpPr txBox="1"/>
          <p:nvPr/>
        </p:nvSpPr>
        <p:spPr>
          <a:xfrm>
            <a:off x="7866921" y="1799601"/>
            <a:ext cx="8520000" cy="1641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Another Quarter Of Growth!</a:t>
            </a:r>
            <a:endParaRPr b="1" i="0" sz="4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Through Jan 24, 2023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82"/>
          <p:cNvSpPr txBox="1"/>
          <p:nvPr/>
        </p:nvSpPr>
        <p:spPr>
          <a:xfrm>
            <a:off x="1656076" y="5465172"/>
            <a:ext cx="5164672" cy="498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Quarterly CLI Downloads</a:t>
            </a:r>
            <a:endParaRPr b="1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82"/>
          <p:cNvSpPr txBox="1"/>
          <p:nvPr/>
        </p:nvSpPr>
        <p:spPr>
          <a:xfrm>
            <a:off x="9247909" y="5497317"/>
            <a:ext cx="5735782" cy="498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Quarterly Explorer Downloads</a:t>
            </a:r>
            <a:endParaRPr b="1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82"/>
          <p:cNvSpPr txBox="1"/>
          <p:nvPr/>
        </p:nvSpPr>
        <p:spPr>
          <a:xfrm>
            <a:off x="17470400" y="5352176"/>
            <a:ext cx="5164672" cy="843308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Quarterly Server-Side Downloads</a:t>
            </a:r>
            <a:endParaRPr b="1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82"/>
          <p:cNvSpPr txBox="1"/>
          <p:nvPr/>
        </p:nvSpPr>
        <p:spPr>
          <a:xfrm>
            <a:off x="1684851" y="8154936"/>
            <a:ext cx="5164800" cy="498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Quarterly Visitors at zowe.org</a:t>
            </a:r>
            <a:endParaRPr b="1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82"/>
          <p:cNvSpPr txBox="1"/>
          <p:nvPr/>
        </p:nvSpPr>
        <p:spPr>
          <a:xfrm>
            <a:off x="9529940" y="9298730"/>
            <a:ext cx="5164672" cy="498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GitHub Contributors</a:t>
            </a:r>
            <a:endParaRPr b="1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82"/>
          <p:cNvSpPr txBox="1"/>
          <p:nvPr/>
        </p:nvSpPr>
        <p:spPr>
          <a:xfrm>
            <a:off x="17470400" y="9123725"/>
            <a:ext cx="5164672" cy="498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Conformant Zowe Products</a:t>
            </a:r>
            <a:endParaRPr b="1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82"/>
          <p:cNvSpPr txBox="1"/>
          <p:nvPr/>
        </p:nvSpPr>
        <p:spPr>
          <a:xfrm>
            <a:off x="845795" y="4474720"/>
            <a:ext cx="6970800" cy="1040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43CE"/>
              </a:buClr>
              <a:buSzPts val="7200"/>
              <a:buFont typeface="IBM Plex Mono"/>
              <a:buNone/>
            </a:pPr>
            <a:r>
              <a:rPr b="1" i="0" lang="en-US" sz="7200" u="none" cap="none" strike="noStrike">
                <a:solidFill>
                  <a:srgbClr val="0043CE"/>
                </a:solidFill>
                <a:latin typeface="Arial"/>
                <a:ea typeface="Arial"/>
                <a:cs typeface="Arial"/>
                <a:sym typeface="Arial"/>
              </a:rPr>
              <a:t>23,153</a:t>
            </a:r>
            <a:endParaRPr b="1" i="0" sz="7200" u="none" cap="none" strike="noStrike">
              <a:solidFill>
                <a:srgbClr val="0043C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82"/>
          <p:cNvSpPr txBox="1"/>
          <p:nvPr/>
        </p:nvSpPr>
        <p:spPr>
          <a:xfrm>
            <a:off x="8626876" y="4424887"/>
            <a:ext cx="6970800" cy="1040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43CE"/>
              </a:buClr>
              <a:buSzPts val="7200"/>
              <a:buFont typeface="IBM Plex Mono"/>
              <a:buNone/>
            </a:pPr>
            <a:r>
              <a:rPr b="1" i="0" lang="en-US" sz="7200" u="none" cap="none" strike="noStrike">
                <a:solidFill>
                  <a:srgbClr val="0043CE"/>
                </a:solidFill>
                <a:latin typeface="Arial"/>
                <a:ea typeface="Arial"/>
                <a:cs typeface="Arial"/>
                <a:sym typeface="Arial"/>
              </a:rPr>
              <a:t>8068</a:t>
            </a:r>
            <a:endParaRPr/>
          </a:p>
        </p:txBody>
      </p:sp>
      <p:sp>
        <p:nvSpPr>
          <p:cNvPr id="624" name="Google Shape;624;p82"/>
          <p:cNvSpPr txBox="1"/>
          <p:nvPr/>
        </p:nvSpPr>
        <p:spPr>
          <a:xfrm>
            <a:off x="16567268" y="4448532"/>
            <a:ext cx="6970800" cy="1040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43CE"/>
              </a:buClr>
              <a:buSzPts val="7200"/>
              <a:buFont typeface="IBM Plex Mono"/>
              <a:buNone/>
            </a:pPr>
            <a:r>
              <a:rPr b="1" i="0" lang="en-US" sz="7200" u="none" cap="none" strike="noStrike">
                <a:solidFill>
                  <a:srgbClr val="0043CE"/>
                </a:solidFill>
                <a:latin typeface="Arial"/>
                <a:ea typeface="Arial"/>
                <a:cs typeface="Arial"/>
                <a:sym typeface="Arial"/>
              </a:rPr>
              <a:t>408</a:t>
            </a:r>
            <a:endParaRPr b="1" i="0" sz="7200" u="none" cap="none" strike="noStrike">
              <a:solidFill>
                <a:srgbClr val="0043C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82"/>
          <p:cNvSpPr txBox="1"/>
          <p:nvPr/>
        </p:nvSpPr>
        <p:spPr>
          <a:xfrm>
            <a:off x="752875" y="8824407"/>
            <a:ext cx="6970800" cy="178510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43CE"/>
              </a:buClr>
              <a:buSzPts val="7200"/>
              <a:buFont typeface="IBM Plex Mono"/>
              <a:buNone/>
            </a:pPr>
            <a:r>
              <a:rPr b="1" i="0" lang="en-US" sz="3600" u="none" cap="none" strike="noStrike">
                <a:solidFill>
                  <a:srgbClr val="0043CE"/>
                </a:solidFill>
                <a:latin typeface="Arial"/>
                <a:ea typeface="Arial"/>
                <a:cs typeface="Arial"/>
                <a:sym typeface="Arial"/>
              </a:rPr>
              <a:t>2684 Total</a:t>
            </a:r>
            <a:endParaRPr/>
          </a:p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43CE"/>
              </a:buClr>
              <a:buSzPts val="7200"/>
              <a:buFont typeface="IBM Plex Mono"/>
              <a:buNone/>
            </a:pPr>
            <a:r>
              <a:rPr b="1" i="0" lang="en-US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- 5.5% over Q ending </a:t>
            </a:r>
            <a:r>
              <a:rPr b="1" i="0" lang="en-US" sz="2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October</a:t>
            </a:r>
            <a:endParaRPr b="1" i="0" sz="3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43CE"/>
              </a:buClr>
              <a:buSzPts val="7200"/>
              <a:buFont typeface="IBM Plex Mono"/>
              <a:buNone/>
            </a:pPr>
            <a:r>
              <a:rPr b="1" i="0" lang="en-US" sz="3600" u="none" cap="none" strike="noStrike">
                <a:solidFill>
                  <a:srgbClr val="0043CE"/>
                </a:solidFill>
                <a:latin typeface="Arial"/>
                <a:ea typeface="Arial"/>
                <a:cs typeface="Arial"/>
                <a:sym typeface="Arial"/>
              </a:rPr>
              <a:t>2398 New </a:t>
            </a:r>
            <a:endParaRPr/>
          </a:p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43CE"/>
              </a:buClr>
              <a:buSzPts val="7200"/>
              <a:buFont typeface="IBM Plex Mono"/>
              <a:buNone/>
            </a:pPr>
            <a:r>
              <a:rPr b="1" i="0" lang="en-US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- 8.2% over Q ending </a:t>
            </a:r>
            <a:r>
              <a:rPr b="1" i="0" lang="en-US" sz="2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October</a:t>
            </a:r>
            <a:endParaRPr b="1" i="0" sz="2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82"/>
          <p:cNvSpPr txBox="1"/>
          <p:nvPr/>
        </p:nvSpPr>
        <p:spPr>
          <a:xfrm>
            <a:off x="8468705" y="8164637"/>
            <a:ext cx="6970800" cy="1040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43CE"/>
              </a:buClr>
              <a:buSzPts val="7200"/>
              <a:buFont typeface="IBM Plex Mono"/>
              <a:buNone/>
            </a:pPr>
            <a:r>
              <a:rPr b="1" i="0" lang="en-US" sz="7200" u="none" cap="none" strike="noStrike">
                <a:solidFill>
                  <a:srgbClr val="0043CE"/>
                </a:solidFill>
                <a:latin typeface="Arial"/>
                <a:ea typeface="Arial"/>
                <a:cs typeface="Arial"/>
                <a:sym typeface="Arial"/>
              </a:rPr>
              <a:t>25</a:t>
            </a:r>
            <a:endParaRPr b="1" i="0" sz="7200" u="none" cap="none" strike="noStrike">
              <a:solidFill>
                <a:srgbClr val="0043C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82"/>
          <p:cNvSpPr txBox="1"/>
          <p:nvPr/>
        </p:nvSpPr>
        <p:spPr>
          <a:xfrm>
            <a:off x="16567268" y="8141099"/>
            <a:ext cx="6970800" cy="1040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43CE"/>
              </a:buClr>
              <a:buSzPts val="7200"/>
              <a:buFont typeface="IBM Plex Mono"/>
              <a:buNone/>
            </a:pPr>
            <a:r>
              <a:rPr b="1" i="0" lang="en-US" sz="7200" u="none" cap="none" strike="noStrike">
                <a:solidFill>
                  <a:srgbClr val="0043CE"/>
                </a:solidFill>
                <a:latin typeface="Arial"/>
                <a:ea typeface="Arial"/>
                <a:cs typeface="Arial"/>
                <a:sym typeface="Arial"/>
              </a:rPr>
              <a:t>43 (V2)</a:t>
            </a:r>
            <a:endParaRPr b="1" i="0" sz="7200" u="none" cap="none" strike="noStrike">
              <a:solidFill>
                <a:srgbClr val="0043C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82"/>
          <p:cNvSpPr txBox="1"/>
          <p:nvPr/>
        </p:nvSpPr>
        <p:spPr>
          <a:xfrm>
            <a:off x="8898300" y="6434227"/>
            <a:ext cx="65874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IBM Plex Mono"/>
              <a:buNone/>
            </a:pPr>
            <a:r>
              <a:rPr b="1" i="0" lang="en-US" sz="3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- 1.9% over Q ending October</a:t>
            </a:r>
            <a:endParaRPr/>
          </a:p>
        </p:txBody>
      </p:sp>
      <p:sp>
        <p:nvSpPr>
          <p:cNvPr id="629" name="Google Shape;629;p82"/>
          <p:cNvSpPr txBox="1"/>
          <p:nvPr/>
        </p:nvSpPr>
        <p:spPr>
          <a:xfrm>
            <a:off x="16851982" y="6380257"/>
            <a:ext cx="65874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IBM Plex Mono"/>
              <a:buNone/>
            </a:pPr>
            <a:r>
              <a:rPr b="1" i="0" lang="en-US" sz="3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- 0.4% over Q ending October</a:t>
            </a:r>
            <a:endParaRPr/>
          </a:p>
        </p:txBody>
      </p:sp>
      <p:sp>
        <p:nvSpPr>
          <p:cNvPr id="630" name="Google Shape;630;p82"/>
          <p:cNvSpPr txBox="1"/>
          <p:nvPr/>
        </p:nvSpPr>
        <p:spPr>
          <a:xfrm>
            <a:off x="16758968" y="10142240"/>
            <a:ext cx="65874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IBM Plex Mono"/>
              <a:buNone/>
            </a:pPr>
            <a:r>
              <a:rPr b="1" i="0" lang="en-US" sz="3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+1 since Oct 21</a:t>
            </a:r>
            <a:endParaRPr/>
          </a:p>
        </p:txBody>
      </p:sp>
      <p:sp>
        <p:nvSpPr>
          <p:cNvPr id="631" name="Google Shape;631;p82"/>
          <p:cNvSpPr txBox="1"/>
          <p:nvPr/>
        </p:nvSpPr>
        <p:spPr>
          <a:xfrm>
            <a:off x="8818576" y="9972591"/>
            <a:ext cx="65874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IBM Plex Mono"/>
              <a:buNone/>
            </a:pPr>
            <a:r>
              <a:rPr b="1" i="0" lang="en-US" sz="3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- 1.1% over Q ending October</a:t>
            </a:r>
            <a:endParaRPr b="1" i="0" sz="30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2"/>
          <p:cNvSpPr txBox="1"/>
          <p:nvPr>
            <p:ph type="title"/>
          </p:nvPr>
        </p:nvSpPr>
        <p:spPr>
          <a:xfrm>
            <a:off x="846667" y="706697"/>
            <a:ext cx="21050115" cy="11924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The Arcati Mainframe - Yearbook 2023</a:t>
            </a:r>
            <a:br>
              <a:rPr lang="en-US">
                <a:latin typeface="Arial"/>
                <a:ea typeface="Arial"/>
                <a:cs typeface="Arial"/>
                <a:sym typeface="Arial"/>
              </a:rPr>
            </a:br>
            <a:r>
              <a:rPr lang="en-US" sz="4000">
                <a:latin typeface="Arial"/>
                <a:ea typeface="Arial"/>
                <a:cs typeface="Arial"/>
                <a:sym typeface="Arial"/>
              </a:rPr>
              <a:t>The independent annual guide for users of IBM mainframe systems</a:t>
            </a:r>
            <a:endParaRPr/>
          </a:p>
        </p:txBody>
      </p:sp>
      <p:sp>
        <p:nvSpPr>
          <p:cNvPr id="637" name="Google Shape;637;p2"/>
          <p:cNvSpPr txBox="1"/>
          <p:nvPr>
            <p:ph idx="1" type="body"/>
          </p:nvPr>
        </p:nvSpPr>
        <p:spPr>
          <a:xfrm>
            <a:off x="846667" y="3657600"/>
            <a:ext cx="22863938" cy="5720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2862"/>
              <a:buFont typeface="Courier New"/>
              <a:buChar char="o"/>
            </a:pPr>
            <a:r>
              <a:rPr lang="en-US" sz="5400"/>
              <a:t> 2020:	10% using Zowe</a:t>
            </a:r>
            <a:endParaRPr/>
          </a:p>
          <a:p>
            <a:pPr indent="-161162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2862"/>
              <a:buFont typeface="Courier New"/>
              <a:buNone/>
            </a:pPr>
            <a:r>
              <a:t/>
            </a:r>
            <a:endParaRPr sz="5400"/>
          </a:p>
          <a:p>
            <a:pPr indent="-3429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2862"/>
              <a:buFont typeface="Courier New"/>
              <a:buChar char="o"/>
            </a:pPr>
            <a:r>
              <a:rPr lang="en-US" sz="5400"/>
              <a:t> 2021:	19% using Zowe</a:t>
            </a:r>
            <a:endParaRPr/>
          </a:p>
          <a:p>
            <a:pPr indent="-161162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2862"/>
              <a:buFont typeface="Courier New"/>
              <a:buNone/>
            </a:pPr>
            <a:r>
              <a:t/>
            </a:r>
            <a:endParaRPr sz="5400"/>
          </a:p>
          <a:p>
            <a:pPr indent="-3429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2862"/>
              <a:buFont typeface="Courier New"/>
              <a:buChar char="o"/>
            </a:pPr>
            <a:r>
              <a:rPr lang="en-US" sz="5400"/>
              <a:t> 2022:	38% using Zowe</a:t>
            </a:r>
            <a:endParaRPr/>
          </a:p>
          <a:p>
            <a:pPr indent="-161162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2862"/>
              <a:buFont typeface="Courier New"/>
              <a:buNone/>
            </a:pPr>
            <a:r>
              <a:t/>
            </a:r>
            <a:endParaRPr sz="5400"/>
          </a:p>
          <a:p>
            <a:pPr indent="-3429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2862"/>
              <a:buFont typeface="Courier New"/>
              <a:buChar char="o"/>
            </a:pPr>
            <a:r>
              <a:rPr lang="en-US" sz="5400"/>
              <a:t> 2023:	69% will be using Zowe (based on existing + statements of intent)</a:t>
            </a:r>
            <a:endParaRPr/>
          </a:p>
        </p:txBody>
      </p:sp>
      <p:sp>
        <p:nvSpPr>
          <p:cNvPr id="638" name="Google Shape;638;p2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9" name="Google Shape;639;p2"/>
          <p:cNvSpPr txBox="1"/>
          <p:nvPr/>
        </p:nvSpPr>
        <p:spPr>
          <a:xfrm>
            <a:off x="7135968" y="11938040"/>
            <a:ext cx="1011206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https://itech-ed.com/arcati/newyearbook.pdf</a:t>
            </a:r>
            <a:endParaRPr/>
          </a:p>
        </p:txBody>
      </p:sp>
      <p:sp>
        <p:nvSpPr>
          <p:cNvPr id="640" name="Google Shape;640;p2"/>
          <p:cNvSpPr/>
          <p:nvPr/>
        </p:nvSpPr>
        <p:spPr>
          <a:xfrm>
            <a:off x="4104168" y="9080204"/>
            <a:ext cx="723014" cy="595423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C000"/>
          </a:solidFill>
          <a:ln cap="flat" cmpd="sng" w="25400">
            <a:solidFill>
              <a:srgbClr val="4072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85"/>
          <p:cNvSpPr txBox="1"/>
          <p:nvPr/>
        </p:nvSpPr>
        <p:spPr>
          <a:xfrm>
            <a:off x="1607386" y="2873489"/>
            <a:ext cx="19984924" cy="9202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Strategic Planning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efforts to complete Zowe Roadmap and collaborate with TSC 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Identify &amp; close gaps then bring visibility to Zowe security narrative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Explore demand for z/OS Event Management 🡺 TSC handoff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Research demand for Zowe internationalization</a:t>
            </a:r>
            <a:endParaRPr/>
          </a:p>
          <a:p>
            <a:pPr indent="-2921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None/>
            </a:pPr>
            <a:r>
              <a:t/>
            </a:r>
            <a:endParaRPr b="0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Extender Diversity</a:t>
            </a:r>
            <a:endParaRPr/>
          </a:p>
          <a:p>
            <a:pPr indent="-571500" lvl="3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Leverage Zowe Chat to increase Extenders</a:t>
            </a:r>
            <a:endParaRPr/>
          </a:p>
          <a:p>
            <a:pPr indent="-190500" lvl="3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urier New"/>
              <a:buNone/>
            </a:pPr>
            <a:r>
              <a:t/>
            </a:r>
            <a:endParaRPr b="0" i="0" sz="6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Tech, Tooling, &amp; Hardware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Continue pushing zBox configuration in support of Training &amp; Certification</a:t>
            </a:r>
            <a:endParaRPr/>
          </a:p>
          <a:p>
            <a: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Blocked by OMP budget constraint</a:t>
            </a:r>
            <a:endParaRPr/>
          </a:p>
        </p:txBody>
      </p:sp>
      <p:sp>
        <p:nvSpPr>
          <p:cNvPr id="646" name="Google Shape;646;p85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IBM Plex Mono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7" name="Google Shape;647;p85"/>
          <p:cNvSpPr txBox="1"/>
          <p:nvPr>
            <p:ph type="title"/>
          </p:nvPr>
        </p:nvSpPr>
        <p:spPr>
          <a:xfrm>
            <a:off x="890649" y="425179"/>
            <a:ext cx="21050115" cy="11924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None/>
            </a:pPr>
            <a:r>
              <a:rPr lang="en-US" sz="6600">
                <a:solidFill>
                  <a:schemeClr val="lt1"/>
                </a:solidFill>
              </a:rPr>
              <a:t>Looking Back Three Months</a:t>
            </a:r>
            <a:endParaRPr sz="6600"/>
          </a:p>
        </p:txBody>
      </p:sp>
      <p:sp>
        <p:nvSpPr>
          <p:cNvPr id="648" name="Google Shape;648;p85"/>
          <p:cNvSpPr/>
          <p:nvPr/>
        </p:nvSpPr>
        <p:spPr>
          <a:xfrm>
            <a:off x="19087149" y="3783930"/>
            <a:ext cx="640200" cy="640200"/>
          </a:xfrm>
          <a:prstGeom prst="ellipse">
            <a:avLst/>
          </a:prstGeom>
          <a:solidFill>
            <a:srgbClr val="18BD1A"/>
          </a:solidFill>
          <a:ln cap="flat" cmpd="sng" w="25400">
            <a:solidFill>
              <a:srgbClr val="4072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85"/>
          <p:cNvSpPr/>
          <p:nvPr/>
        </p:nvSpPr>
        <p:spPr>
          <a:xfrm>
            <a:off x="19087149" y="4661013"/>
            <a:ext cx="640200" cy="640200"/>
          </a:xfrm>
          <a:prstGeom prst="ellipse">
            <a:avLst/>
          </a:prstGeom>
          <a:solidFill>
            <a:srgbClr val="FFFF00"/>
          </a:solidFill>
          <a:ln cap="flat" cmpd="sng" w="25400">
            <a:solidFill>
              <a:srgbClr val="4072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85"/>
          <p:cNvSpPr/>
          <p:nvPr/>
        </p:nvSpPr>
        <p:spPr>
          <a:xfrm>
            <a:off x="17986662" y="5232344"/>
            <a:ext cx="640200" cy="640200"/>
          </a:xfrm>
          <a:prstGeom prst="ellipse">
            <a:avLst/>
          </a:prstGeom>
          <a:solidFill>
            <a:srgbClr val="19BD1B"/>
          </a:solidFill>
          <a:ln cap="flat" cmpd="sng" w="25400">
            <a:solidFill>
              <a:srgbClr val="4072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85"/>
          <p:cNvSpPr/>
          <p:nvPr/>
        </p:nvSpPr>
        <p:spPr>
          <a:xfrm>
            <a:off x="14290078" y="5872544"/>
            <a:ext cx="640200" cy="640200"/>
          </a:xfrm>
          <a:prstGeom prst="ellipse">
            <a:avLst/>
          </a:prstGeom>
          <a:solidFill>
            <a:srgbClr val="FF0000"/>
          </a:solidFill>
          <a:ln cap="flat" cmpd="sng" w="25400">
            <a:solidFill>
              <a:srgbClr val="4072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2" name="Google Shape;652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28390" y="441462"/>
            <a:ext cx="4848225" cy="3219450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Google Shape;653;p85"/>
          <p:cNvSpPr/>
          <p:nvPr/>
        </p:nvSpPr>
        <p:spPr>
          <a:xfrm>
            <a:off x="13295560" y="8123908"/>
            <a:ext cx="640200" cy="640200"/>
          </a:xfrm>
          <a:prstGeom prst="ellipse">
            <a:avLst/>
          </a:prstGeom>
          <a:solidFill>
            <a:srgbClr val="FFFF00"/>
          </a:solidFill>
          <a:ln cap="flat" cmpd="sng" w="25400">
            <a:solidFill>
              <a:srgbClr val="4072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85"/>
          <p:cNvSpPr txBox="1"/>
          <p:nvPr/>
        </p:nvSpPr>
        <p:spPr>
          <a:xfrm>
            <a:off x="5041729" y="1742248"/>
            <a:ext cx="1008862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36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Although the ZAC can’t take credit for progress </a:t>
            </a:r>
            <a:endParaRPr/>
          </a:p>
        </p:txBody>
      </p:sp>
      <p:sp>
        <p:nvSpPr>
          <p:cNvPr id="655" name="Google Shape;655;p85"/>
          <p:cNvSpPr/>
          <p:nvPr/>
        </p:nvSpPr>
        <p:spPr>
          <a:xfrm>
            <a:off x="20731368" y="10682566"/>
            <a:ext cx="640200" cy="640200"/>
          </a:xfrm>
          <a:prstGeom prst="ellipse">
            <a:avLst/>
          </a:prstGeom>
          <a:solidFill>
            <a:srgbClr val="FF0000"/>
          </a:solidFill>
          <a:ln cap="flat" cmpd="sng" w="25400">
            <a:solidFill>
              <a:srgbClr val="4072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85"/>
          <p:cNvSpPr/>
          <p:nvPr/>
        </p:nvSpPr>
        <p:spPr>
          <a:xfrm>
            <a:off x="19359201" y="4658787"/>
            <a:ext cx="640200" cy="640200"/>
          </a:xfrm>
          <a:prstGeom prst="ellipse">
            <a:avLst/>
          </a:prstGeom>
          <a:solidFill>
            <a:srgbClr val="19BD1B"/>
          </a:solidFill>
          <a:ln cap="flat" cmpd="sng" w="25400">
            <a:solidFill>
              <a:srgbClr val="4072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85"/>
          <p:cNvSpPr/>
          <p:nvPr/>
        </p:nvSpPr>
        <p:spPr>
          <a:xfrm>
            <a:off x="19359201" y="3781704"/>
            <a:ext cx="640200" cy="640200"/>
          </a:xfrm>
          <a:prstGeom prst="ellipse">
            <a:avLst/>
          </a:prstGeom>
          <a:solidFill>
            <a:srgbClr val="FFFF00"/>
          </a:solidFill>
          <a:ln cap="flat" cmpd="sng" w="25400">
            <a:solidFill>
              <a:srgbClr val="4072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3"/>
          <p:cNvSpPr txBox="1"/>
          <p:nvPr>
            <p:ph type="title"/>
          </p:nvPr>
        </p:nvSpPr>
        <p:spPr>
          <a:xfrm>
            <a:off x="890649" y="425179"/>
            <a:ext cx="21050115" cy="11924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None/>
            </a:pPr>
            <a:r>
              <a:rPr lang="en-US"/>
              <a:t>Our “Community Planning” Roadmap is POSTED</a:t>
            </a:r>
            <a:endParaRPr/>
          </a:p>
        </p:txBody>
      </p:sp>
      <p:sp>
        <p:nvSpPr>
          <p:cNvPr id="663" name="Google Shape;663;p3"/>
          <p:cNvSpPr txBox="1"/>
          <p:nvPr>
            <p:ph idx="1" type="body"/>
          </p:nvPr>
        </p:nvSpPr>
        <p:spPr>
          <a:xfrm>
            <a:off x="846667" y="2515811"/>
            <a:ext cx="22318133" cy="8381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Char char="•"/>
            </a:pPr>
            <a:r>
              <a:rPr lang="en-US"/>
              <a:t>And </a:t>
            </a:r>
            <a:r>
              <a:rPr i="1" lang="en-US"/>
              <a:t>download-able</a:t>
            </a:r>
            <a:endParaRPr/>
          </a:p>
        </p:txBody>
      </p:sp>
      <p:sp>
        <p:nvSpPr>
          <p:cNvPr id="664" name="Google Shape;664;p3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65" name="Google Shape;66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34754" y="2199503"/>
            <a:ext cx="13126208" cy="4283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" name="Google Shape;66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6822" y="7380986"/>
            <a:ext cx="18040864" cy="5447453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3"/>
          <p:cNvSpPr/>
          <p:nvPr/>
        </p:nvSpPr>
        <p:spPr>
          <a:xfrm>
            <a:off x="2570205" y="12109622"/>
            <a:ext cx="8896865" cy="469556"/>
          </a:xfrm>
          <a:prstGeom prst="roundRect">
            <a:avLst>
              <a:gd fmla="val 16667" name="adj"/>
            </a:avLst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4"/>
          <p:cNvSpPr txBox="1"/>
          <p:nvPr>
            <p:ph type="title"/>
          </p:nvPr>
        </p:nvSpPr>
        <p:spPr>
          <a:xfrm>
            <a:off x="890649" y="425179"/>
            <a:ext cx="21050115" cy="11924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None/>
            </a:pPr>
            <a:r>
              <a:rPr lang="en-US"/>
              <a:t>Zowe Wins… Again!</a:t>
            </a:r>
            <a:endParaRPr/>
          </a:p>
        </p:txBody>
      </p:sp>
      <p:sp>
        <p:nvSpPr>
          <p:cNvPr id="673" name="Google Shape;673;p4"/>
          <p:cNvSpPr txBox="1"/>
          <p:nvPr>
            <p:ph idx="1" type="body"/>
          </p:nvPr>
        </p:nvSpPr>
        <p:spPr>
          <a:xfrm>
            <a:off x="846668" y="2515811"/>
            <a:ext cx="7827776" cy="99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Mono"/>
              <a:buNone/>
            </a:pPr>
            <a:r>
              <a:t/>
            </a:r>
            <a:endParaRPr/>
          </a:p>
          <a:p>
            <a:pPr indent="0" lvl="0" marL="1143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lt1"/>
                </a:solidFill>
              </a:rPr>
              <a:t>- Growth! </a:t>
            </a:r>
            <a:r>
              <a:rPr lang="en-US" sz="4000">
                <a:solidFill>
                  <a:schemeClr val="lt1"/>
                </a:solidFill>
              </a:rPr>
              <a:t>Code, contributors, adoption</a:t>
            </a:r>
            <a:endParaRPr/>
          </a:p>
          <a:p>
            <a:pPr indent="0" lvl="0" marL="1143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lt1"/>
                </a:solidFill>
              </a:rPr>
              <a:t>- V2 LTS Launch</a:t>
            </a:r>
            <a:endParaRPr/>
          </a:p>
          <a:p>
            <a:pPr indent="0" lvl="0" marL="1143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lt1"/>
                </a:solidFill>
              </a:rPr>
              <a:t>- More Client SDKs</a:t>
            </a:r>
            <a:endParaRPr/>
          </a:p>
          <a:p>
            <a:pPr indent="0" lvl="0" marL="1143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lt1"/>
                </a:solidFill>
              </a:rPr>
              <a:t>- New! Chat (incubator)</a:t>
            </a:r>
            <a:endParaRPr/>
          </a:p>
          <a:p>
            <a:pPr indent="0" lvl="0" marL="1143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lt1"/>
                </a:solidFill>
              </a:rPr>
              <a:t>- New! Support Provider</a:t>
            </a:r>
            <a:endParaRPr/>
          </a:p>
        </p:txBody>
      </p:sp>
      <p:sp>
        <p:nvSpPr>
          <p:cNvPr id="674" name="Google Shape;674;p4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5" name="Google Shape;67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86952" y="2616283"/>
            <a:ext cx="14086703" cy="93446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4330" y="2616283"/>
            <a:ext cx="7068180" cy="274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5"/>
          <p:cNvSpPr txBox="1"/>
          <p:nvPr>
            <p:ph type="title"/>
          </p:nvPr>
        </p:nvSpPr>
        <p:spPr>
          <a:xfrm>
            <a:off x="247914" y="204263"/>
            <a:ext cx="19261320" cy="11924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None/>
            </a:pPr>
            <a:r>
              <a:rPr lang="en-US"/>
              <a:t>Zowe Sessions at GSE UK “Overflow” Event</a:t>
            </a:r>
            <a:endParaRPr/>
          </a:p>
        </p:txBody>
      </p:sp>
      <p:sp>
        <p:nvSpPr>
          <p:cNvPr id="682" name="Google Shape;682;p5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83" name="Google Shape;68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28853" y="452118"/>
            <a:ext cx="1101011" cy="112037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84" name="Google Shape;684;p5"/>
          <p:cNvSpPr txBox="1"/>
          <p:nvPr/>
        </p:nvSpPr>
        <p:spPr>
          <a:xfrm>
            <a:off x="2327564" y="1325033"/>
            <a:ext cx="1653893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https://conferences.gse.org.uk/2023V/basic</a:t>
            </a:r>
            <a:endParaRPr b="0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5"/>
          <p:cNvSpPr txBox="1"/>
          <p:nvPr/>
        </p:nvSpPr>
        <p:spPr>
          <a:xfrm>
            <a:off x="504497" y="3834788"/>
            <a:ext cx="22860000" cy="82176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Automate and Optimize Using Zowe Conformant REST APIs		Elliot Jalley</a:t>
            </a:r>
            <a:endParaRPr b="0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IBM Db2 Administration Foundation – no charge replacement for </a:t>
            </a:r>
            <a:b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administrative features in Data Studio and DSM						Tom Crocker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Zowe and Zero Trust Architecture										Jakub Balhar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Zowe Chat 																Domenico D'Alterio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Explore the Mainframe with Zowe 										Billie Jean Simmons 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Are you using Data Studio, Data Server Manager, or Data </a:t>
            </a:r>
            <a:b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Management Console and wondering what the strategic direction </a:t>
            </a:r>
            <a:b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 for developers and administrators for Db2 for z/OS? 				S. Kameswaran 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Wowee it’s Zowe! Hear how open source tooling is opening up </a:t>
            </a:r>
            <a:b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IBM Z for new and for experienced mainframers alike 				Joe Winchester 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AppDev workflow.......then &amp; now 										Craig Hilburn </a:t>
            </a:r>
            <a:endParaRPr b="0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&#10;&#10;Description automatically generated" id="686" name="Google Shape;686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401937" y="299070"/>
            <a:ext cx="3546633" cy="1606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6"/>
          <p:cNvSpPr txBox="1"/>
          <p:nvPr>
            <p:ph type="title"/>
          </p:nvPr>
        </p:nvSpPr>
        <p:spPr>
          <a:xfrm>
            <a:off x="247914" y="204263"/>
            <a:ext cx="19261320" cy="11924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None/>
            </a:pPr>
            <a:r>
              <a:rPr lang="en-US"/>
              <a:t>Zowe Sessions at SHARE Atlanta</a:t>
            </a:r>
            <a:endParaRPr/>
          </a:p>
        </p:txBody>
      </p:sp>
      <p:sp>
        <p:nvSpPr>
          <p:cNvPr id="692" name="Google Shape;692;p6"/>
          <p:cNvSpPr txBox="1"/>
          <p:nvPr>
            <p:ph idx="12" type="sldNum"/>
          </p:nvPr>
        </p:nvSpPr>
        <p:spPr>
          <a:xfrm>
            <a:off x="22598741" y="12925337"/>
            <a:ext cx="13498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93" name="Google Shape;69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64515" y="284583"/>
            <a:ext cx="1101011" cy="112037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94" name="Google Shape;694;p6"/>
          <p:cNvSpPr txBox="1"/>
          <p:nvPr/>
        </p:nvSpPr>
        <p:spPr>
          <a:xfrm>
            <a:off x="945931" y="1325033"/>
            <a:ext cx="17920567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https://www.share.org/Events/SHARE-Atlanta-2023/Technical-Agenda?</a:t>
            </a:r>
            <a:endParaRPr b="0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6"/>
          <p:cNvSpPr txBox="1"/>
          <p:nvPr/>
        </p:nvSpPr>
        <p:spPr>
          <a:xfrm>
            <a:off x="504497" y="3834788"/>
            <a:ext cx="22860000" cy="88947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Can Zowe act as an enabler of innovations? Sure, it can!				Jan Prihoda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Zowe: The First Five Years												ZAC Panel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Zowe version 2 updates and beyond									IBM ZAC’ers</a:t>
            </a:r>
            <a:endParaRPr b="0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Using the Right Tool for the Job - When to use z/OSMF, </a:t>
            </a:r>
            <a:b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Ansible and, Zowe														IBM Z/OSMF crew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Zowe extensions in IBM Z System Management (demo)				Domenico d’Alterio</a:t>
            </a:r>
            <a:endParaRPr b="0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Good Bye to Baby-sitting your z/OS Jobs with Zowe Integrated </a:t>
            </a:r>
            <a:b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JCL Checking (demo)													Domenico d’Alterio</a:t>
            </a:r>
            <a:endParaRPr b="0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Customer Success Stories Using Zowe to Make Their Mainframe </a:t>
            </a:r>
            <a:b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IT Operations More Efficient											Joe Winchester</a:t>
            </a:r>
            <a:endParaRPr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Tour Top Zowe Client Use Cases from medium.com/zowe!			Dan Kelowsky</a:t>
            </a:r>
            <a:endParaRPr b="0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urier New"/>
              <a:buChar char="o"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Diagnosing Transient Performance Issues by Analyzing SMF 98 </a:t>
            </a:r>
            <a:b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and 100 Records in Zowe												Dan Wiegand</a:t>
            </a:r>
            <a:endParaRPr/>
          </a:p>
        </p:txBody>
      </p:sp>
      <p:pic>
        <p:nvPicPr>
          <p:cNvPr descr="A picture containing text, clipart, sign&#10;&#10;Description automatically generated" id="696" name="Google Shape;696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112841" y="539968"/>
            <a:ext cx="2971800" cy="60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BM Brand Template 2022">
  <a:themeElements>
    <a:clrScheme name="IBM brand presentation palette 2022">
      <a:dk1>
        <a:srgbClr val="FFFFFF"/>
      </a:dk1>
      <a:lt1>
        <a:srgbClr val="000000"/>
      </a:lt1>
      <a:dk2>
        <a:srgbClr val="E5F6FF"/>
      </a:dk2>
      <a:lt2>
        <a:srgbClr val="F4F4F4"/>
      </a:lt2>
      <a:accent1>
        <a:srgbClr val="002D9C"/>
      </a:accent1>
      <a:accent2>
        <a:srgbClr val="0F62FE"/>
      </a:accent2>
      <a:accent3>
        <a:srgbClr val="82CFFF"/>
      </a:accent3>
      <a:accent4>
        <a:srgbClr val="9EF0F0"/>
      </a:accent4>
      <a:accent5>
        <a:srgbClr val="E0E0E0"/>
      </a:accent5>
      <a:accent6>
        <a:srgbClr val="FCF4D6"/>
      </a:accent6>
      <a:hlink>
        <a:srgbClr val="0F62FE"/>
      </a:hlink>
      <a:folHlink>
        <a:srgbClr val="6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27_Showcase">
  <a:themeElements>
    <a:clrScheme name="Custom 9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599D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IBM 2022 Master template (White background)">
  <a:themeElements>
    <a:clrScheme name="ITI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002C9C"/>
      </a:accent2>
      <a:accent3>
        <a:srgbClr val="34B2FF"/>
      </a:accent3>
      <a:accent4>
        <a:srgbClr val="8A40FB"/>
      </a:accent4>
      <a:accent5>
        <a:srgbClr val="027C79"/>
      </a:accent5>
      <a:accent6>
        <a:srgbClr val="E3F6FF"/>
      </a:accent6>
      <a:hlink>
        <a:srgbClr val="0062FF"/>
      </a:hlink>
      <a:folHlink>
        <a:srgbClr val="0061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Peter Fandel</dc:creator>
</cp:coreProperties>
</file>